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61"/>
  </p:notesMasterIdLst>
  <p:sldIdLst>
    <p:sldId id="256" r:id="rId2"/>
    <p:sldId id="313" r:id="rId3"/>
    <p:sldId id="273" r:id="rId4"/>
    <p:sldId id="304" r:id="rId5"/>
    <p:sldId id="305" r:id="rId6"/>
    <p:sldId id="306" r:id="rId7"/>
    <p:sldId id="308" r:id="rId8"/>
    <p:sldId id="309" r:id="rId9"/>
    <p:sldId id="310" r:id="rId10"/>
    <p:sldId id="312" r:id="rId11"/>
    <p:sldId id="319" r:id="rId12"/>
    <p:sldId id="336" r:id="rId13"/>
    <p:sldId id="258" r:id="rId14"/>
    <p:sldId id="295" r:id="rId15"/>
    <p:sldId id="266" r:id="rId16"/>
    <p:sldId id="314" r:id="rId17"/>
    <p:sldId id="315" r:id="rId18"/>
    <p:sldId id="316" r:id="rId19"/>
    <p:sldId id="317" r:id="rId20"/>
    <p:sldId id="318" r:id="rId21"/>
    <p:sldId id="301" r:id="rId22"/>
    <p:sldId id="303" r:id="rId23"/>
    <p:sldId id="259" r:id="rId24"/>
    <p:sldId id="296" r:id="rId25"/>
    <p:sldId id="335" r:id="rId26"/>
    <p:sldId id="298" r:id="rId27"/>
    <p:sldId id="299" r:id="rId28"/>
    <p:sldId id="300" r:id="rId29"/>
    <p:sldId id="302" r:id="rId30"/>
    <p:sldId id="297" r:id="rId31"/>
    <p:sldId id="272" r:id="rId32"/>
    <p:sldId id="260" r:id="rId33"/>
    <p:sldId id="293" r:id="rId34"/>
    <p:sldId id="334" r:id="rId35"/>
    <p:sldId id="267" r:id="rId36"/>
    <p:sldId id="331" r:id="rId37"/>
    <p:sldId id="276" r:id="rId38"/>
    <p:sldId id="277" r:id="rId39"/>
    <p:sldId id="270" r:id="rId40"/>
    <p:sldId id="271" r:id="rId41"/>
    <p:sldId id="269" r:id="rId42"/>
    <p:sldId id="265" r:id="rId43"/>
    <p:sldId id="332" r:id="rId44"/>
    <p:sldId id="333" r:id="rId45"/>
    <p:sldId id="294" r:id="rId46"/>
    <p:sldId id="320" r:id="rId47"/>
    <p:sldId id="262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274" r:id="rId59"/>
    <p:sldId id="264" r:id="rId60"/>
  </p:sldIdLst>
  <p:sldSz cx="9144000" cy="5143500" type="screen16x9"/>
  <p:notesSz cx="6858000" cy="9144000"/>
  <p:embeddedFontLst>
    <p:embeddedFont>
      <p:font typeface="Abel" panose="020B0600000101010101" charset="0"/>
      <p:regular r:id="rId62"/>
    </p:embeddedFont>
    <p:embeddedFont>
      <p:font typeface="Anaheim" panose="020B0600000101010101" charset="0"/>
      <p:regular r:id="rId63"/>
      <p:bold r:id="rId64"/>
    </p:embeddedFont>
    <p:embeddedFont>
      <p:font typeface="Anton" pitchFamily="2" charset="0"/>
      <p:regular r:id="rId65"/>
    </p:embeddedFont>
    <p:embeddedFont>
      <p:font typeface="Cascadia Mono" panose="020B0609020000020004" pitchFamily="49" charset="0"/>
      <p:regular r:id="rId66"/>
      <p:bold r:id="rId67"/>
      <p:italic r:id="rId68"/>
      <p:boldItalic r:id="rId69"/>
    </p:embeddedFont>
    <p:embeddedFont>
      <p:font typeface="D2Coding" panose="020B0609020101020101" pitchFamily="49" charset="-127"/>
      <p:regular r:id="rId70"/>
      <p:bold r:id="rId71"/>
    </p:embeddedFont>
    <p:embeddedFont>
      <p:font typeface="Josefin Sans" pitchFamily="2" charset="0"/>
      <p:regular r:id="rId72"/>
      <p:bold r:id="rId73"/>
      <p:italic r:id="rId74"/>
      <p:boldItalic r:id="rId75"/>
    </p:embeddedFont>
    <p:embeddedFont>
      <p:font typeface="Josefin Slab" pitchFamily="2" charset="0"/>
      <p:regular r:id="rId76"/>
      <p:bold r:id="rId77"/>
      <p:italic r:id="rId78"/>
      <p:boldItalic r:id="rId79"/>
    </p:embeddedFont>
    <p:embeddedFont>
      <p:font typeface="Josefin Slab SemiBold" pitchFamily="2" charset="0"/>
      <p:bold r:id="rId80"/>
      <p:boldItalic r:id="rId81"/>
    </p:embeddedFont>
    <p:embeddedFont>
      <p:font typeface="Staatliches" panose="020B0600000101010101" charset="0"/>
      <p:regular r:id="rId82"/>
    </p:embeddedFont>
    <p:embeddedFont>
      <p:font typeface="Unica One" panose="020B0600000101010101" charset="0"/>
      <p:regular r:id="rId83"/>
    </p:embeddedFont>
    <p:embeddedFont>
      <p:font typeface="휴먼엑스포" panose="02030504000101010101" pitchFamily="18" charset="-127"/>
      <p:regular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DP-38" initials="K3" lastIdx="1" clrIdx="0">
    <p:extLst>
      <p:ext uri="{19B8F6BF-5375-455C-9EA6-DF929625EA0E}">
        <p15:presenceInfo xmlns:p15="http://schemas.microsoft.com/office/powerpoint/2012/main" userId="KDP-3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27A679-BED4-435F-B410-925D23C11245}">
  <a:tblStyle styleId="{DB27A679-BED4-435F-B410-925D23C112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30" autoAdjust="0"/>
  </p:normalViewPr>
  <p:slideViewPr>
    <p:cSldViewPr snapToGrid="0">
      <p:cViewPr varScale="1">
        <p:scale>
          <a:sx n="135" d="100"/>
          <a:sy n="135" d="100"/>
        </p:scale>
        <p:origin x="380" y="76"/>
      </p:cViewPr>
      <p:guideLst>
        <p:guide pos="5227"/>
        <p:guide orient="horz" pos="29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font" Target="fonts/font23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Relationship Id="rId87" Type="http://schemas.openxmlformats.org/officeDocument/2006/relationships/viewProps" Target="viewProps.xml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00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5460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542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467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474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128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602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6202a3cc35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6202a3cc35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719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7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249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059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55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538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852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084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6202a3cc35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6202a3cc35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499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979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535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385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474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2020</a:t>
            </a:r>
            <a:r>
              <a:rPr lang="ko-KR" altLang="en-US" sz="1100" dirty="0"/>
              <a:t>년 정부의 양적 완화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/>
              <a:t>유류세</a:t>
            </a:r>
            <a:r>
              <a:rPr lang="en-US" altLang="ko-KR" sz="1100" dirty="0"/>
              <a:t> </a:t>
            </a:r>
            <a:r>
              <a:rPr lang="ko-KR" altLang="en-US" sz="1100" dirty="0"/>
              <a:t>상승</a:t>
            </a:r>
            <a:r>
              <a:rPr lang="en-US" altLang="ko-KR" sz="1100" dirty="0"/>
              <a:t> </a:t>
            </a:r>
            <a:r>
              <a:rPr lang="ko-KR" altLang="en-US" sz="1100" dirty="0"/>
              <a:t>시작이 </a:t>
            </a:r>
            <a:r>
              <a:rPr lang="en-US" altLang="ko-KR" sz="1100" dirty="0"/>
              <a:t>2021</a:t>
            </a:r>
            <a:r>
              <a:rPr lang="ko-KR" altLang="en-US" sz="1100" dirty="0"/>
              <a:t>년</a:t>
            </a:r>
            <a:br>
              <a:rPr lang="en-US" altLang="ko-KR" sz="1100" dirty="0"/>
            </a:br>
            <a:br>
              <a:rPr lang="en-US" altLang="ko-KR" sz="1100" dirty="0"/>
            </a:br>
            <a:r>
              <a:rPr lang="ko-KR" altLang="en-US" sz="1100" dirty="0"/>
              <a:t>생활용품은 생산 후 각 지역으로 유통 과정을 거치고 판매됨</a:t>
            </a:r>
            <a:br>
              <a:rPr lang="en-US" altLang="ko-KR" sz="1100" dirty="0"/>
            </a:br>
            <a:r>
              <a:rPr lang="ko-KR" altLang="en-US" sz="1100" dirty="0"/>
              <a:t>따라서</a:t>
            </a:r>
            <a:r>
              <a:rPr lang="en-US" altLang="ko-KR" sz="1100" dirty="0"/>
              <a:t>, </a:t>
            </a:r>
            <a:r>
              <a:rPr lang="ko-KR" altLang="en-US" sz="1100" dirty="0"/>
              <a:t>유통 과정에서 중요한 </a:t>
            </a:r>
            <a:r>
              <a:rPr lang="ko-KR" altLang="en-US" sz="1100" dirty="0" err="1"/>
              <a:t>유류세</a:t>
            </a:r>
            <a:r>
              <a:rPr lang="ko-KR" altLang="en-US" sz="1100" dirty="0"/>
              <a:t> 가격 변동의 영향을 받았을 것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2022</a:t>
            </a:r>
            <a:r>
              <a:rPr lang="ko-KR" altLang="en-US" sz="1100" dirty="0"/>
              <a:t>년 우크라이나 전쟁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상승 지표 확인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705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2020</a:t>
            </a:r>
            <a:r>
              <a:rPr lang="ko-KR" altLang="en-US" sz="1100" dirty="0"/>
              <a:t>년 정부의 양적 완화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/>
              <a:t>유류세</a:t>
            </a:r>
            <a:r>
              <a:rPr lang="en-US" altLang="ko-KR" sz="1100" dirty="0"/>
              <a:t> </a:t>
            </a:r>
            <a:r>
              <a:rPr lang="ko-KR" altLang="en-US" sz="1100" dirty="0"/>
              <a:t>상승</a:t>
            </a:r>
            <a:r>
              <a:rPr lang="en-US" altLang="ko-KR" sz="1100" dirty="0"/>
              <a:t> </a:t>
            </a:r>
            <a:r>
              <a:rPr lang="ko-KR" altLang="en-US" sz="1100" dirty="0"/>
              <a:t>시작이 </a:t>
            </a:r>
            <a:r>
              <a:rPr lang="en-US" altLang="ko-KR" sz="1100" dirty="0"/>
              <a:t>2021</a:t>
            </a:r>
            <a:r>
              <a:rPr lang="ko-KR" altLang="en-US" sz="1100" dirty="0"/>
              <a:t>년</a:t>
            </a:r>
            <a:br>
              <a:rPr lang="en-US" altLang="ko-KR" sz="1100" dirty="0"/>
            </a:br>
            <a:br>
              <a:rPr lang="en-US" altLang="ko-KR" sz="1100" dirty="0"/>
            </a:br>
            <a:r>
              <a:rPr lang="ko-KR" altLang="en-US" sz="1100" dirty="0"/>
              <a:t>생활용품은 생산 후 각 지역으로 유통 과정을 거치고 판매됨</a:t>
            </a:r>
            <a:br>
              <a:rPr lang="en-US" altLang="ko-KR" sz="1100" dirty="0"/>
            </a:br>
            <a:r>
              <a:rPr lang="ko-KR" altLang="en-US" sz="1100" dirty="0"/>
              <a:t>따라서</a:t>
            </a:r>
            <a:r>
              <a:rPr lang="en-US" altLang="ko-KR" sz="1100" dirty="0"/>
              <a:t>, </a:t>
            </a:r>
            <a:r>
              <a:rPr lang="ko-KR" altLang="en-US" sz="1100" dirty="0"/>
              <a:t>유통 과정에서 중요한 </a:t>
            </a:r>
            <a:r>
              <a:rPr lang="ko-KR" altLang="en-US" sz="1100" dirty="0" err="1"/>
              <a:t>유류세</a:t>
            </a:r>
            <a:r>
              <a:rPr lang="ko-KR" altLang="en-US" sz="1100" dirty="0"/>
              <a:t> 가격 변동의 영향을 받았을 것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2022</a:t>
            </a:r>
            <a:r>
              <a:rPr lang="ko-KR" altLang="en-US" sz="1100" dirty="0"/>
              <a:t>년 우크라이나 전쟁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상승 지표 확인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181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6083763cf6_5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6083763cf6_5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185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3295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5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6202a3cc35_0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6202a3cc35_0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717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083763cf6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083763cf6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4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CUSTOM_6_1_1_1_2">
    <p:bg>
      <p:bgPr>
        <a:solidFill>
          <a:srgbClr val="F3F3F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>
                <a:solidFill>
                  <a:srgbClr val="F3F3F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rgbClr val="EFEFE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bg>
      <p:bgPr>
        <a:solidFill>
          <a:srgbClr val="F3F3F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2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3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hasCustomPrompt="1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dirty="0"/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4" hasCustomPrompt="1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dirty="0"/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5" hasCustomPrompt="1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39821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2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3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4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5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6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81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solidFill>
          <a:srgbClr val="F3F3F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ctrTitle" idx="2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1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 idx="4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5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 idx="6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7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8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88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solidFill>
          <a:srgbClr val="F3F3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rgbClr val="F3F3F3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 dirty="0"/>
          </a:p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6_1">
    <p:bg>
      <p:bgPr>
        <a:solidFill>
          <a:srgbClr val="F3F3F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  <p:sp>
        <p:nvSpPr>
          <p:cNvPr id="44" name="Google Shape;44;p8"/>
          <p:cNvSpPr txBox="1">
            <a:spLocks noGrp="1"/>
          </p:cNvSpPr>
          <p:nvPr>
            <p:ph type="ctrTitle" idx="2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3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solidFill>
          <a:srgbClr val="F3F3F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72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_2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  <p:sldLayoutId id="2147483663" r:id="rId10"/>
    <p:sldLayoutId id="2147483666" r:id="rId11"/>
    <p:sldLayoutId id="2147483667" r:id="rId12"/>
    <p:sldLayoutId id="2147483673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D2Coding" panose="020B0609020101020101" pitchFamily="49" charset="-127"/>
          <a:ea typeface="D2Coding" panose="020B0609020101020101" pitchFamily="49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daily.co.kr/news/articleView.html?idxno=127940" TargetMode="External"/><Relationship Id="rId2" Type="http://schemas.openxmlformats.org/officeDocument/2006/relationships/hyperlink" Target="https://m.blog.naver.com/bkblog22/222905703832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757791" y="3445658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highlight>
                  <a:srgbClr val="FFF2CC"/>
                </a:highlight>
              </a:rPr>
              <a:t>김재성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박형준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 err="1">
                <a:highlight>
                  <a:srgbClr val="FFF2CC"/>
                </a:highlight>
              </a:rPr>
              <a:t>이현종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손지원</a:t>
            </a:r>
            <a:endParaRPr dirty="0">
              <a:highlight>
                <a:srgbClr val="FFF2CC"/>
              </a:highlight>
            </a:endParaRPr>
          </a:p>
        </p:txBody>
      </p: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757791" y="1780780"/>
            <a:ext cx="3356308" cy="16178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/>
              <a:t>GRDP</a:t>
            </a:r>
            <a:r>
              <a:rPr lang="ko-KR" altLang="en-US" sz="4400" dirty="0"/>
              <a:t>와 </a:t>
            </a:r>
            <a:r>
              <a:rPr lang="en-US" altLang="ko-KR" sz="4400" dirty="0"/>
              <a:t>CPI</a:t>
            </a:r>
            <a:br>
              <a:rPr lang="en-US" altLang="ko-KR" sz="4400" dirty="0"/>
            </a:br>
            <a:r>
              <a:rPr lang="ko-KR" altLang="en-US" sz="4400" dirty="0"/>
              <a:t>그리고</a:t>
            </a:r>
            <a:br>
              <a:rPr lang="en-US" altLang="ko-KR" sz="4400" dirty="0"/>
            </a:br>
            <a:r>
              <a:rPr lang="ko-KR" altLang="en-US" sz="4400" dirty="0"/>
              <a:t>가격동향</a:t>
            </a:r>
            <a:endParaRPr sz="4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757ADC-C763-4669-A5EB-3033AEA00106}"/>
              </a:ext>
            </a:extLst>
          </p:cNvPr>
          <p:cNvGrpSpPr/>
          <p:nvPr/>
        </p:nvGrpSpPr>
        <p:grpSpPr>
          <a:xfrm>
            <a:off x="4454564" y="1556327"/>
            <a:ext cx="5008030" cy="3152518"/>
            <a:chOff x="3503875" y="957875"/>
            <a:chExt cx="5958719" cy="3750970"/>
          </a:xfrm>
        </p:grpSpPr>
        <p:sp>
          <p:nvSpPr>
            <p:cNvPr id="140" name="Google Shape;140;p26"/>
            <p:cNvSpPr/>
            <p:nvPr/>
          </p:nvSpPr>
          <p:spPr>
            <a:xfrm>
              <a:off x="5057925" y="1382750"/>
              <a:ext cx="3029400" cy="2370300"/>
            </a:xfrm>
            <a:prstGeom prst="roundRect">
              <a:avLst>
                <a:gd name="adj" fmla="val 1472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26"/>
            <p:cNvGrpSpPr/>
            <p:nvPr/>
          </p:nvGrpSpPr>
          <p:grpSpPr>
            <a:xfrm>
              <a:off x="4969574" y="1120650"/>
              <a:ext cx="3029365" cy="2547136"/>
              <a:chOff x="4741999" y="986350"/>
              <a:chExt cx="3029365" cy="2547136"/>
            </a:xfrm>
          </p:grpSpPr>
          <p:sp>
            <p:nvSpPr>
              <p:cNvPr id="142" name="Google Shape;142;p26"/>
              <p:cNvSpPr/>
              <p:nvPr/>
            </p:nvSpPr>
            <p:spPr>
              <a:xfrm>
                <a:off x="4742978" y="1175558"/>
                <a:ext cx="3028387" cy="2357928"/>
              </a:xfrm>
              <a:custGeom>
                <a:avLst/>
                <a:gdLst/>
                <a:ahLst/>
                <a:cxnLst/>
                <a:rect l="l" t="t" r="r" b="b"/>
                <a:pathLst>
                  <a:path w="69027" h="53745" extrusionOk="0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9391"/>
                      <a:pt x="5" y="37676"/>
                      <a:pt x="5" y="53688"/>
                    </a:cubicBezTo>
                    <a:lnTo>
                      <a:pt x="5" y="53744"/>
                    </a:lnTo>
                    <a:lnTo>
                      <a:pt x="57" y="53744"/>
                    </a:lnTo>
                    <a:cubicBezTo>
                      <a:pt x="40966" y="53710"/>
                      <a:pt x="68520" y="53692"/>
                      <a:pt x="68978" y="53692"/>
                    </a:cubicBezTo>
                    <a:cubicBezTo>
                      <a:pt x="68520" y="53688"/>
                      <a:pt x="40990" y="53671"/>
                      <a:pt x="110" y="53639"/>
                    </a:cubicBezTo>
                    <a:lnTo>
                      <a:pt x="110" y="53639"/>
                    </a:lnTo>
                    <a:cubicBezTo>
                      <a:pt x="114" y="37655"/>
                      <a:pt x="114" y="19407"/>
                      <a:pt x="118" y="118"/>
                    </a:cubicBezTo>
                    <a:lnTo>
                      <a:pt x="118" y="118"/>
                    </a:lnTo>
                    <a:cubicBezTo>
                      <a:pt x="25637" y="114"/>
                      <a:pt x="49338" y="110"/>
                      <a:pt x="68928" y="110"/>
                    </a:cubicBezTo>
                    <a:lnTo>
                      <a:pt x="68930" y="110"/>
                    </a:lnTo>
                    <a:cubicBezTo>
                      <a:pt x="68961" y="32457"/>
                      <a:pt x="68978" y="53290"/>
                      <a:pt x="68978" y="53692"/>
                    </a:cubicBezTo>
                    <a:cubicBezTo>
                      <a:pt x="68978" y="53290"/>
                      <a:pt x="69000" y="32436"/>
                      <a:pt x="69026" y="62"/>
                    </a:cubicBezTo>
                    <a:lnTo>
                      <a:pt x="69026" y="14"/>
                    </a:lnTo>
                    <a:lnTo>
                      <a:pt x="68978" y="14"/>
                    </a:lnTo>
                    <a:cubicBezTo>
                      <a:pt x="49365" y="9"/>
                      <a:pt x="25627" y="5"/>
                      <a:pt x="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5574260" y="2190926"/>
                <a:ext cx="5265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044" extrusionOk="0">
                    <a:moveTo>
                      <a:pt x="63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63" y="26043"/>
                    </a:cubicBezTo>
                    <a:cubicBezTo>
                      <a:pt x="93" y="26043"/>
                      <a:pt x="119" y="20213"/>
                      <a:pt x="119" y="13024"/>
                    </a:cubicBezTo>
                    <a:cubicBezTo>
                      <a:pt x="119" y="5831"/>
                      <a:pt x="93" y="1"/>
                      <a:pt x="6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6886640" y="2190926"/>
                <a:ext cx="5001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044" extrusionOk="0">
                    <a:moveTo>
                      <a:pt x="57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57" y="26043"/>
                    </a:cubicBezTo>
                    <a:cubicBezTo>
                      <a:pt x="88" y="26043"/>
                      <a:pt x="114" y="20213"/>
                      <a:pt x="114" y="13024"/>
                    </a:cubicBezTo>
                    <a:cubicBezTo>
                      <a:pt x="114" y="5831"/>
                      <a:pt x="88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6022366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7" y="1"/>
                      <a:pt x="0" y="7452"/>
                      <a:pt x="0" y="16647"/>
                    </a:cubicBezTo>
                    <a:cubicBezTo>
                      <a:pt x="0" y="25841"/>
                      <a:pt x="27" y="33293"/>
                      <a:pt x="57" y="33293"/>
                    </a:cubicBezTo>
                    <a:cubicBezTo>
                      <a:pt x="92" y="33293"/>
                      <a:pt x="118" y="25841"/>
                      <a:pt x="118" y="16647"/>
                    </a:cubicBezTo>
                    <a:cubicBezTo>
                      <a:pt x="118" y="7452"/>
                      <a:pt x="92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7401651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6" y="1"/>
                      <a:pt x="0" y="7452"/>
                      <a:pt x="0" y="16647"/>
                    </a:cubicBezTo>
                    <a:cubicBezTo>
                      <a:pt x="0" y="25841"/>
                      <a:pt x="26" y="33293"/>
                      <a:pt x="57" y="33293"/>
                    </a:cubicBezTo>
                    <a:cubicBezTo>
                      <a:pt x="91" y="33293"/>
                      <a:pt x="118" y="25841"/>
                      <a:pt x="118" y="16647"/>
                    </a:cubicBezTo>
                    <a:cubicBezTo>
                      <a:pt x="118" y="7452"/>
                      <a:pt x="91" y="1"/>
                      <a:pt x="5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>
                <a:off x="6415194" y="1647223"/>
                <a:ext cx="5221" cy="1686327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437" extrusionOk="0">
                    <a:moveTo>
                      <a:pt x="57" y="0"/>
                    </a:moveTo>
                    <a:cubicBezTo>
                      <a:pt x="27" y="0"/>
                      <a:pt x="0" y="8601"/>
                      <a:pt x="0" y="19216"/>
                    </a:cubicBezTo>
                    <a:cubicBezTo>
                      <a:pt x="0" y="29830"/>
                      <a:pt x="27" y="38436"/>
                      <a:pt x="57" y="38436"/>
                    </a:cubicBezTo>
                    <a:cubicBezTo>
                      <a:pt x="93" y="38436"/>
                      <a:pt x="119" y="29830"/>
                      <a:pt x="119" y="19216"/>
                    </a:cubicBezTo>
                    <a:cubicBezTo>
                      <a:pt x="119" y="8601"/>
                      <a:pt x="93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>
                <a:off x="6406946" y="1636475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0"/>
                    </a:moveTo>
                    <a:cubicBezTo>
                      <a:pt x="110" y="0"/>
                      <a:pt x="1" y="110"/>
                      <a:pt x="1" y="245"/>
                    </a:cubicBezTo>
                    <a:cubicBezTo>
                      <a:pt x="1" y="377"/>
                      <a:pt x="110" y="486"/>
                      <a:pt x="245" y="486"/>
                    </a:cubicBezTo>
                    <a:cubicBezTo>
                      <a:pt x="381" y="486"/>
                      <a:pt x="490" y="377"/>
                      <a:pt x="490" y="245"/>
                    </a:cubicBezTo>
                    <a:cubicBezTo>
                      <a:pt x="490" y="110"/>
                      <a:pt x="381" y="0"/>
                      <a:pt x="24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6"/>
              <p:cNvSpPr/>
              <p:nvPr/>
            </p:nvSpPr>
            <p:spPr>
              <a:xfrm>
                <a:off x="4916447" y="2115949"/>
                <a:ext cx="2589355" cy="652691"/>
              </a:xfrm>
              <a:custGeom>
                <a:avLst/>
                <a:gdLst/>
                <a:ahLst/>
                <a:cxnLst/>
                <a:rect l="l" t="t" r="r" b="b"/>
                <a:pathLst>
                  <a:path w="59020" h="14877" extrusionOk="0">
                    <a:moveTo>
                      <a:pt x="33314" y="1"/>
                    </a:moveTo>
                    <a:cubicBezTo>
                      <a:pt x="32852" y="1"/>
                      <a:pt x="32390" y="48"/>
                      <a:pt x="31929" y="142"/>
                    </a:cubicBezTo>
                    <a:cubicBezTo>
                      <a:pt x="31261" y="285"/>
                      <a:pt x="30614" y="535"/>
                      <a:pt x="30011" y="870"/>
                    </a:cubicBezTo>
                    <a:cubicBezTo>
                      <a:pt x="28805" y="1557"/>
                      <a:pt x="27847" y="2558"/>
                      <a:pt x="27061" y="3619"/>
                    </a:cubicBezTo>
                    <a:cubicBezTo>
                      <a:pt x="26266" y="4682"/>
                      <a:pt x="25628" y="5818"/>
                      <a:pt x="25007" y="6927"/>
                    </a:cubicBezTo>
                    <a:cubicBezTo>
                      <a:pt x="24400" y="8042"/>
                      <a:pt x="23766" y="9104"/>
                      <a:pt x="23067" y="10096"/>
                    </a:cubicBezTo>
                    <a:cubicBezTo>
                      <a:pt x="22363" y="11084"/>
                      <a:pt x="21607" y="12006"/>
                      <a:pt x="20741" y="12766"/>
                    </a:cubicBezTo>
                    <a:cubicBezTo>
                      <a:pt x="19881" y="13518"/>
                      <a:pt x="18915" y="14130"/>
                      <a:pt x="17867" y="14392"/>
                    </a:cubicBezTo>
                    <a:cubicBezTo>
                      <a:pt x="17609" y="14475"/>
                      <a:pt x="17342" y="14505"/>
                      <a:pt x="17084" y="14545"/>
                    </a:cubicBezTo>
                    <a:cubicBezTo>
                      <a:pt x="16953" y="14571"/>
                      <a:pt x="16818" y="14563"/>
                      <a:pt x="16687" y="14567"/>
                    </a:cubicBezTo>
                    <a:cubicBezTo>
                      <a:pt x="16581" y="14571"/>
                      <a:pt x="16475" y="14577"/>
                      <a:pt x="16371" y="14577"/>
                    </a:cubicBezTo>
                    <a:cubicBezTo>
                      <a:pt x="16346" y="14577"/>
                      <a:pt x="16322" y="14576"/>
                      <a:pt x="16298" y="14576"/>
                    </a:cubicBezTo>
                    <a:cubicBezTo>
                      <a:pt x="15773" y="14554"/>
                      <a:pt x="15267" y="14453"/>
                      <a:pt x="14781" y="14305"/>
                    </a:cubicBezTo>
                    <a:cubicBezTo>
                      <a:pt x="13811" y="13995"/>
                      <a:pt x="12950" y="13483"/>
                      <a:pt x="12155" y="12950"/>
                    </a:cubicBezTo>
                    <a:cubicBezTo>
                      <a:pt x="11364" y="12417"/>
                      <a:pt x="10630" y="11853"/>
                      <a:pt x="9908" y="11342"/>
                    </a:cubicBezTo>
                    <a:cubicBezTo>
                      <a:pt x="9188" y="10830"/>
                      <a:pt x="8466" y="10368"/>
                      <a:pt x="7723" y="10048"/>
                    </a:cubicBezTo>
                    <a:cubicBezTo>
                      <a:pt x="6989" y="9725"/>
                      <a:pt x="6247" y="9523"/>
                      <a:pt x="5533" y="9458"/>
                    </a:cubicBezTo>
                    <a:cubicBezTo>
                      <a:pt x="5331" y="9439"/>
                      <a:pt x="5131" y="9430"/>
                      <a:pt x="4936" y="9430"/>
                    </a:cubicBezTo>
                    <a:cubicBezTo>
                      <a:pt x="4448" y="9430"/>
                      <a:pt x="3985" y="9489"/>
                      <a:pt x="3567" y="9611"/>
                    </a:cubicBezTo>
                    <a:cubicBezTo>
                      <a:pt x="3419" y="9642"/>
                      <a:pt x="3284" y="9712"/>
                      <a:pt x="3143" y="9755"/>
                    </a:cubicBezTo>
                    <a:cubicBezTo>
                      <a:pt x="3008" y="9812"/>
                      <a:pt x="2868" y="9847"/>
                      <a:pt x="2750" y="9922"/>
                    </a:cubicBezTo>
                    <a:cubicBezTo>
                      <a:pt x="2510" y="10057"/>
                      <a:pt x="2261" y="10158"/>
                      <a:pt x="2068" y="10319"/>
                    </a:cubicBezTo>
                    <a:cubicBezTo>
                      <a:pt x="1644" y="10590"/>
                      <a:pt x="1334" y="10909"/>
                      <a:pt x="1055" y="11167"/>
                    </a:cubicBezTo>
                    <a:cubicBezTo>
                      <a:pt x="932" y="11316"/>
                      <a:pt x="814" y="11447"/>
                      <a:pt x="709" y="11569"/>
                    </a:cubicBezTo>
                    <a:cubicBezTo>
                      <a:pt x="609" y="11695"/>
                      <a:pt x="508" y="11800"/>
                      <a:pt x="438" y="11915"/>
                    </a:cubicBezTo>
                    <a:cubicBezTo>
                      <a:pt x="294" y="12129"/>
                      <a:pt x="184" y="12290"/>
                      <a:pt x="111" y="12403"/>
                    </a:cubicBezTo>
                    <a:cubicBezTo>
                      <a:pt x="36" y="12518"/>
                      <a:pt x="1" y="12574"/>
                      <a:pt x="6" y="12579"/>
                    </a:cubicBezTo>
                    <a:cubicBezTo>
                      <a:pt x="6" y="12579"/>
                      <a:pt x="6" y="12579"/>
                      <a:pt x="7" y="12579"/>
                    </a:cubicBezTo>
                    <a:cubicBezTo>
                      <a:pt x="14" y="12579"/>
                      <a:pt x="61" y="12526"/>
                      <a:pt x="137" y="12425"/>
                    </a:cubicBezTo>
                    <a:cubicBezTo>
                      <a:pt x="220" y="12316"/>
                      <a:pt x="337" y="12159"/>
                      <a:pt x="495" y="11958"/>
                    </a:cubicBezTo>
                    <a:cubicBezTo>
                      <a:pt x="569" y="11849"/>
                      <a:pt x="670" y="11744"/>
                      <a:pt x="779" y="11626"/>
                    </a:cubicBezTo>
                    <a:cubicBezTo>
                      <a:pt x="884" y="11508"/>
                      <a:pt x="1002" y="11381"/>
                      <a:pt x="1128" y="11241"/>
                    </a:cubicBezTo>
                    <a:cubicBezTo>
                      <a:pt x="1413" y="10992"/>
                      <a:pt x="1723" y="10691"/>
                      <a:pt x="2143" y="10433"/>
                    </a:cubicBezTo>
                    <a:cubicBezTo>
                      <a:pt x="2334" y="10280"/>
                      <a:pt x="2580" y="10188"/>
                      <a:pt x="2816" y="10057"/>
                    </a:cubicBezTo>
                    <a:cubicBezTo>
                      <a:pt x="2929" y="9991"/>
                      <a:pt x="3069" y="9961"/>
                      <a:pt x="3200" y="9908"/>
                    </a:cubicBezTo>
                    <a:cubicBezTo>
                      <a:pt x="3336" y="9864"/>
                      <a:pt x="3462" y="9799"/>
                      <a:pt x="3611" y="9773"/>
                    </a:cubicBezTo>
                    <a:cubicBezTo>
                      <a:pt x="3999" y="9668"/>
                      <a:pt x="4425" y="9617"/>
                      <a:pt x="4875" y="9617"/>
                    </a:cubicBezTo>
                    <a:cubicBezTo>
                      <a:pt x="5085" y="9617"/>
                      <a:pt x="5299" y="9628"/>
                      <a:pt x="5517" y="9650"/>
                    </a:cubicBezTo>
                    <a:cubicBezTo>
                      <a:pt x="6198" y="9725"/>
                      <a:pt x="6919" y="9930"/>
                      <a:pt x="7636" y="10253"/>
                    </a:cubicBezTo>
                    <a:cubicBezTo>
                      <a:pt x="8353" y="10572"/>
                      <a:pt x="9052" y="11027"/>
                      <a:pt x="9764" y="11542"/>
                    </a:cubicBezTo>
                    <a:cubicBezTo>
                      <a:pt x="10477" y="12058"/>
                      <a:pt x="11207" y="12627"/>
                      <a:pt x="12006" y="13177"/>
                    </a:cubicBezTo>
                    <a:cubicBezTo>
                      <a:pt x="12806" y="13719"/>
                      <a:pt x="13684" y="14253"/>
                      <a:pt x="14694" y="14580"/>
                    </a:cubicBezTo>
                    <a:cubicBezTo>
                      <a:pt x="15200" y="14737"/>
                      <a:pt x="15733" y="14851"/>
                      <a:pt x="16284" y="14872"/>
                    </a:cubicBezTo>
                    <a:cubicBezTo>
                      <a:pt x="16326" y="14875"/>
                      <a:pt x="16369" y="14876"/>
                      <a:pt x="16412" y="14876"/>
                    </a:cubicBezTo>
                    <a:cubicBezTo>
                      <a:pt x="16507" y="14876"/>
                      <a:pt x="16603" y="14871"/>
                      <a:pt x="16699" y="14868"/>
                    </a:cubicBezTo>
                    <a:cubicBezTo>
                      <a:pt x="16835" y="14864"/>
                      <a:pt x="16975" y="14872"/>
                      <a:pt x="17115" y="14846"/>
                    </a:cubicBezTo>
                    <a:cubicBezTo>
                      <a:pt x="17390" y="14807"/>
                      <a:pt x="17674" y="14777"/>
                      <a:pt x="17945" y="14689"/>
                    </a:cubicBezTo>
                    <a:cubicBezTo>
                      <a:pt x="18500" y="14563"/>
                      <a:pt x="19025" y="14318"/>
                      <a:pt x="19531" y="14039"/>
                    </a:cubicBezTo>
                    <a:cubicBezTo>
                      <a:pt x="19781" y="13885"/>
                      <a:pt x="20033" y="13741"/>
                      <a:pt x="20265" y="13557"/>
                    </a:cubicBezTo>
                    <a:cubicBezTo>
                      <a:pt x="20505" y="13391"/>
                      <a:pt x="20729" y="13200"/>
                      <a:pt x="20956" y="13007"/>
                    </a:cubicBezTo>
                    <a:cubicBezTo>
                      <a:pt x="21852" y="12229"/>
                      <a:pt x="22625" y="11290"/>
                      <a:pt x="23343" y="10293"/>
                    </a:cubicBezTo>
                    <a:cubicBezTo>
                      <a:pt x="24051" y="9287"/>
                      <a:pt x="24697" y="8208"/>
                      <a:pt x="25309" y="7094"/>
                    </a:cubicBezTo>
                    <a:cubicBezTo>
                      <a:pt x="25929" y="5989"/>
                      <a:pt x="26562" y="4865"/>
                      <a:pt x="27341" y="3825"/>
                    </a:cubicBezTo>
                    <a:cubicBezTo>
                      <a:pt x="28109" y="2790"/>
                      <a:pt x="29041" y="1828"/>
                      <a:pt x="30186" y="1177"/>
                    </a:cubicBezTo>
                    <a:cubicBezTo>
                      <a:pt x="30754" y="854"/>
                      <a:pt x="31370" y="622"/>
                      <a:pt x="32004" y="487"/>
                    </a:cubicBezTo>
                    <a:cubicBezTo>
                      <a:pt x="32439" y="396"/>
                      <a:pt x="32886" y="349"/>
                      <a:pt x="33328" y="349"/>
                    </a:cubicBezTo>
                    <a:cubicBezTo>
                      <a:pt x="33526" y="349"/>
                      <a:pt x="33723" y="358"/>
                      <a:pt x="33918" y="377"/>
                    </a:cubicBezTo>
                    <a:cubicBezTo>
                      <a:pt x="34551" y="438"/>
                      <a:pt x="35163" y="622"/>
                      <a:pt x="35719" y="906"/>
                    </a:cubicBezTo>
                    <a:cubicBezTo>
                      <a:pt x="36278" y="1185"/>
                      <a:pt x="36780" y="1566"/>
                      <a:pt x="37234" y="1990"/>
                    </a:cubicBezTo>
                    <a:cubicBezTo>
                      <a:pt x="38139" y="2851"/>
                      <a:pt x="38847" y="3873"/>
                      <a:pt x="39495" y="4900"/>
                    </a:cubicBezTo>
                    <a:cubicBezTo>
                      <a:pt x="40136" y="5931"/>
                      <a:pt x="40713" y="6980"/>
                      <a:pt x="41334" y="7976"/>
                    </a:cubicBezTo>
                    <a:cubicBezTo>
                      <a:pt x="41972" y="8956"/>
                      <a:pt x="42527" y="9934"/>
                      <a:pt x="43065" y="10905"/>
                    </a:cubicBezTo>
                    <a:cubicBezTo>
                      <a:pt x="43331" y="11385"/>
                      <a:pt x="43611" y="11862"/>
                      <a:pt x="43921" y="12312"/>
                    </a:cubicBezTo>
                    <a:cubicBezTo>
                      <a:pt x="44231" y="12762"/>
                      <a:pt x="44608" y="13168"/>
                      <a:pt x="45044" y="13483"/>
                    </a:cubicBezTo>
                    <a:cubicBezTo>
                      <a:pt x="45481" y="13797"/>
                      <a:pt x="45984" y="14007"/>
                      <a:pt x="46482" y="14117"/>
                    </a:cubicBezTo>
                    <a:cubicBezTo>
                      <a:pt x="46984" y="14243"/>
                      <a:pt x="47482" y="14279"/>
                      <a:pt x="47972" y="14301"/>
                    </a:cubicBezTo>
                    <a:cubicBezTo>
                      <a:pt x="48081" y="14306"/>
                      <a:pt x="48190" y="14309"/>
                      <a:pt x="48298" y="14309"/>
                    </a:cubicBezTo>
                    <a:cubicBezTo>
                      <a:pt x="49159" y="14309"/>
                      <a:pt x="49997" y="14144"/>
                      <a:pt x="50734" y="13837"/>
                    </a:cubicBezTo>
                    <a:cubicBezTo>
                      <a:pt x="51153" y="13666"/>
                      <a:pt x="51534" y="13444"/>
                      <a:pt x="51888" y="13208"/>
                    </a:cubicBezTo>
                    <a:cubicBezTo>
                      <a:pt x="52233" y="12958"/>
                      <a:pt x="52561" y="12696"/>
                      <a:pt x="52845" y="12417"/>
                    </a:cubicBezTo>
                    <a:cubicBezTo>
                      <a:pt x="53430" y="11857"/>
                      <a:pt x="53898" y="11263"/>
                      <a:pt x="54322" y="10703"/>
                    </a:cubicBezTo>
                    <a:cubicBezTo>
                      <a:pt x="55157" y="9572"/>
                      <a:pt x="55825" y="8567"/>
                      <a:pt x="56494" y="7845"/>
                    </a:cubicBezTo>
                    <a:cubicBezTo>
                      <a:pt x="57150" y="7120"/>
                      <a:pt x="57801" y="6697"/>
                      <a:pt x="58273" y="6495"/>
                    </a:cubicBezTo>
                    <a:cubicBezTo>
                      <a:pt x="58509" y="6399"/>
                      <a:pt x="58697" y="6334"/>
                      <a:pt x="58828" y="6308"/>
                    </a:cubicBezTo>
                    <a:cubicBezTo>
                      <a:pt x="58955" y="6272"/>
                      <a:pt x="59020" y="6251"/>
                      <a:pt x="59020" y="6242"/>
                    </a:cubicBezTo>
                    <a:cubicBezTo>
                      <a:pt x="59019" y="6241"/>
                      <a:pt x="59017" y="6241"/>
                      <a:pt x="59013" y="6241"/>
                    </a:cubicBezTo>
                    <a:cubicBezTo>
                      <a:pt x="58993" y="6241"/>
                      <a:pt x="58929" y="6250"/>
                      <a:pt x="58819" y="6272"/>
                    </a:cubicBezTo>
                    <a:cubicBezTo>
                      <a:pt x="58683" y="6290"/>
                      <a:pt x="58491" y="6342"/>
                      <a:pt x="58247" y="6429"/>
                    </a:cubicBezTo>
                    <a:cubicBezTo>
                      <a:pt x="57757" y="6613"/>
                      <a:pt x="57075" y="7028"/>
                      <a:pt x="56393" y="7754"/>
                    </a:cubicBezTo>
                    <a:cubicBezTo>
                      <a:pt x="55699" y="8470"/>
                      <a:pt x="55012" y="9476"/>
                      <a:pt x="54165" y="10586"/>
                    </a:cubicBezTo>
                    <a:cubicBezTo>
                      <a:pt x="53737" y="11136"/>
                      <a:pt x="53269" y="11718"/>
                      <a:pt x="52692" y="12256"/>
                    </a:cubicBezTo>
                    <a:cubicBezTo>
                      <a:pt x="52408" y="12526"/>
                      <a:pt x="52089" y="12775"/>
                      <a:pt x="51752" y="13011"/>
                    </a:cubicBezTo>
                    <a:cubicBezTo>
                      <a:pt x="51407" y="13238"/>
                      <a:pt x="51040" y="13448"/>
                      <a:pt x="50638" y="13610"/>
                    </a:cubicBezTo>
                    <a:cubicBezTo>
                      <a:pt x="49935" y="13890"/>
                      <a:pt x="49147" y="14042"/>
                      <a:pt x="48323" y="14042"/>
                    </a:cubicBezTo>
                    <a:cubicBezTo>
                      <a:pt x="48210" y="14042"/>
                      <a:pt x="48095" y="14039"/>
                      <a:pt x="47981" y="14033"/>
                    </a:cubicBezTo>
                    <a:cubicBezTo>
                      <a:pt x="47509" y="14007"/>
                      <a:pt x="47024" y="13968"/>
                      <a:pt x="46552" y="13841"/>
                    </a:cubicBezTo>
                    <a:cubicBezTo>
                      <a:pt x="46076" y="13737"/>
                      <a:pt x="45617" y="13540"/>
                      <a:pt x="45215" y="13247"/>
                    </a:cubicBezTo>
                    <a:cubicBezTo>
                      <a:pt x="44393" y="12666"/>
                      <a:pt x="43868" y="11709"/>
                      <a:pt x="43331" y="10752"/>
                    </a:cubicBezTo>
                    <a:cubicBezTo>
                      <a:pt x="42807" y="9786"/>
                      <a:pt x="42238" y="8785"/>
                      <a:pt x="41609" y="7802"/>
                    </a:cubicBezTo>
                    <a:cubicBezTo>
                      <a:pt x="40998" y="6818"/>
                      <a:pt x="40425" y="5765"/>
                      <a:pt x="39778" y="4725"/>
                    </a:cubicBezTo>
                    <a:cubicBezTo>
                      <a:pt x="39127" y="3686"/>
                      <a:pt x="38410" y="2637"/>
                      <a:pt x="37470" y="1741"/>
                    </a:cubicBezTo>
                    <a:cubicBezTo>
                      <a:pt x="36998" y="1299"/>
                      <a:pt x="36470" y="897"/>
                      <a:pt x="35876" y="596"/>
                    </a:cubicBezTo>
                    <a:cubicBezTo>
                      <a:pt x="35281" y="294"/>
                      <a:pt x="34630" y="93"/>
                      <a:pt x="33953" y="31"/>
                    </a:cubicBezTo>
                    <a:cubicBezTo>
                      <a:pt x="33740" y="11"/>
                      <a:pt x="33527" y="1"/>
                      <a:pt x="3331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>
                <a:off x="5106104" y="1442255"/>
                <a:ext cx="527304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670" extrusionOk="0">
                    <a:moveTo>
                      <a:pt x="0" y="1"/>
                    </a:moveTo>
                    <a:lnTo>
                      <a:pt x="0" y="669"/>
                    </a:lnTo>
                    <a:lnTo>
                      <a:pt x="12019" y="669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>
                <a:off x="5106104" y="1510870"/>
                <a:ext cx="260603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670" extrusionOk="0">
                    <a:moveTo>
                      <a:pt x="0" y="1"/>
                    </a:moveTo>
                    <a:lnTo>
                      <a:pt x="0" y="670"/>
                    </a:lnTo>
                    <a:lnTo>
                      <a:pt x="5940" y="670"/>
                    </a:lnTo>
                    <a:lnTo>
                      <a:pt x="594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4741999" y="986350"/>
                <a:ext cx="3028454" cy="191920"/>
              </a:xfrm>
              <a:custGeom>
                <a:avLst/>
                <a:gdLst/>
                <a:ahLst/>
                <a:cxnLst/>
                <a:rect l="l" t="t" r="r" b="b"/>
                <a:pathLst>
                  <a:path w="69001" h="4375" extrusionOk="0">
                    <a:moveTo>
                      <a:pt x="79" y="0"/>
                    </a:moveTo>
                    <a:cubicBezTo>
                      <a:pt x="35" y="0"/>
                      <a:pt x="1" y="36"/>
                      <a:pt x="1" y="79"/>
                    </a:cubicBezTo>
                    <a:lnTo>
                      <a:pt x="1" y="4375"/>
                    </a:lnTo>
                    <a:lnTo>
                      <a:pt x="69000" y="4375"/>
                    </a:lnTo>
                    <a:lnTo>
                      <a:pt x="69000" y="79"/>
                    </a:lnTo>
                    <a:cubicBezTo>
                      <a:pt x="69000" y="36"/>
                      <a:pt x="68966" y="0"/>
                      <a:pt x="68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6"/>
              <p:cNvSpPr/>
              <p:nvPr/>
            </p:nvSpPr>
            <p:spPr>
              <a:xfrm>
                <a:off x="4857439" y="1065308"/>
                <a:ext cx="4146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1" extrusionOk="0">
                    <a:moveTo>
                      <a:pt x="472" y="1"/>
                    </a:moveTo>
                    <a:cubicBezTo>
                      <a:pt x="214" y="1"/>
                      <a:pt x="0" y="211"/>
                      <a:pt x="0" y="473"/>
                    </a:cubicBezTo>
                    <a:cubicBezTo>
                      <a:pt x="0" y="731"/>
                      <a:pt x="214" y="941"/>
                      <a:pt x="472" y="941"/>
                    </a:cubicBezTo>
                    <a:cubicBezTo>
                      <a:pt x="734" y="941"/>
                      <a:pt x="944" y="731"/>
                      <a:pt x="944" y="473"/>
                    </a:cubicBezTo>
                    <a:cubicBezTo>
                      <a:pt x="944" y="211"/>
                      <a:pt x="734" y="1"/>
                      <a:pt x="472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6"/>
              <p:cNvSpPr/>
              <p:nvPr/>
            </p:nvSpPr>
            <p:spPr>
              <a:xfrm>
                <a:off x="4947727" y="1065308"/>
                <a:ext cx="4124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0" h="941" extrusionOk="0">
                    <a:moveTo>
                      <a:pt x="468" y="1"/>
                    </a:moveTo>
                    <a:cubicBezTo>
                      <a:pt x="211" y="1"/>
                      <a:pt x="1" y="211"/>
                      <a:pt x="1" y="473"/>
                    </a:cubicBezTo>
                    <a:cubicBezTo>
                      <a:pt x="1" y="731"/>
                      <a:pt x="211" y="941"/>
                      <a:pt x="468" y="941"/>
                    </a:cubicBezTo>
                    <a:cubicBezTo>
                      <a:pt x="730" y="941"/>
                      <a:pt x="940" y="731"/>
                      <a:pt x="940" y="473"/>
                    </a:cubicBezTo>
                    <a:cubicBezTo>
                      <a:pt x="940" y="211"/>
                      <a:pt x="730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>
                <a:off x="5037840" y="1065308"/>
                <a:ext cx="41284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1" extrusionOk="0">
                    <a:moveTo>
                      <a:pt x="468" y="1"/>
                    </a:moveTo>
                    <a:cubicBezTo>
                      <a:pt x="210" y="1"/>
                      <a:pt x="1" y="211"/>
                      <a:pt x="1" y="473"/>
                    </a:cubicBezTo>
                    <a:cubicBezTo>
                      <a:pt x="1" y="731"/>
                      <a:pt x="210" y="941"/>
                      <a:pt x="468" y="941"/>
                    </a:cubicBezTo>
                    <a:cubicBezTo>
                      <a:pt x="731" y="941"/>
                      <a:pt x="940" y="731"/>
                      <a:pt x="940" y="473"/>
                    </a:cubicBezTo>
                    <a:cubicBezTo>
                      <a:pt x="940" y="211"/>
                      <a:pt x="731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>
                <a:off x="5988347" y="1835302"/>
                <a:ext cx="75197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714" extrusionOk="0">
                    <a:moveTo>
                      <a:pt x="857" y="57"/>
                    </a:moveTo>
                    <a:cubicBezTo>
                      <a:pt x="1299" y="57"/>
                      <a:pt x="1662" y="415"/>
                      <a:pt x="1662" y="857"/>
                    </a:cubicBezTo>
                    <a:cubicBezTo>
                      <a:pt x="1662" y="1299"/>
                      <a:pt x="1299" y="1661"/>
                      <a:pt x="857" y="1661"/>
                    </a:cubicBezTo>
                    <a:cubicBezTo>
                      <a:pt x="415" y="1661"/>
                      <a:pt x="57" y="1299"/>
                      <a:pt x="57" y="857"/>
                    </a:cubicBezTo>
                    <a:cubicBezTo>
                      <a:pt x="57" y="415"/>
                      <a:pt x="415" y="57"/>
                      <a:pt x="857" y="57"/>
                    </a:cubicBezTo>
                    <a:close/>
                    <a:moveTo>
                      <a:pt x="857" y="0"/>
                    </a:moveTo>
                    <a:cubicBezTo>
                      <a:pt x="385" y="0"/>
                      <a:pt x="0" y="385"/>
                      <a:pt x="0" y="857"/>
                    </a:cubicBezTo>
                    <a:cubicBezTo>
                      <a:pt x="0" y="1333"/>
                      <a:pt x="385" y="1714"/>
                      <a:pt x="857" y="1714"/>
                    </a:cubicBezTo>
                    <a:cubicBezTo>
                      <a:pt x="1329" y="1714"/>
                      <a:pt x="1714" y="1333"/>
                      <a:pt x="1714" y="857"/>
                    </a:cubicBezTo>
                    <a:cubicBezTo>
                      <a:pt x="1714" y="385"/>
                      <a:pt x="1329" y="0"/>
                      <a:pt x="8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26"/>
            <p:cNvSpPr/>
            <p:nvPr/>
          </p:nvSpPr>
          <p:spPr>
            <a:xfrm>
              <a:off x="5989825" y="1384119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26"/>
            <p:cNvGrpSpPr/>
            <p:nvPr/>
          </p:nvGrpSpPr>
          <p:grpSpPr>
            <a:xfrm>
              <a:off x="3551493" y="2697040"/>
              <a:ext cx="1286978" cy="391497"/>
              <a:chOff x="3551493" y="2562740"/>
              <a:chExt cx="1286978" cy="391497"/>
            </a:xfrm>
          </p:grpSpPr>
          <p:sp>
            <p:nvSpPr>
              <p:cNvPr id="159" name="Google Shape;159;p26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6"/>
              <p:cNvSpPr/>
              <p:nvPr/>
            </p:nvSpPr>
            <p:spPr>
              <a:xfrm>
                <a:off x="3551493" y="2606065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>
                <a:off x="3714500" y="2671849"/>
                <a:ext cx="170313" cy="151404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451" extrusionOk="0">
                    <a:moveTo>
                      <a:pt x="1942" y="1"/>
                    </a:moveTo>
                    <a:cubicBezTo>
                      <a:pt x="1436" y="1"/>
                      <a:pt x="935" y="222"/>
                      <a:pt x="595" y="646"/>
                    </a:cubicBezTo>
                    <a:cubicBezTo>
                      <a:pt x="1" y="1389"/>
                      <a:pt x="119" y="2473"/>
                      <a:pt x="862" y="3072"/>
                    </a:cubicBezTo>
                    <a:cubicBezTo>
                      <a:pt x="1180" y="3326"/>
                      <a:pt x="1561" y="3450"/>
                      <a:pt x="1940" y="3450"/>
                    </a:cubicBezTo>
                    <a:cubicBezTo>
                      <a:pt x="2445" y="3450"/>
                      <a:pt x="2945" y="3230"/>
                      <a:pt x="3288" y="2804"/>
                    </a:cubicBezTo>
                    <a:cubicBezTo>
                      <a:pt x="3881" y="2062"/>
                      <a:pt x="3764" y="974"/>
                      <a:pt x="3021" y="380"/>
                    </a:cubicBezTo>
                    <a:cubicBezTo>
                      <a:pt x="2703" y="125"/>
                      <a:pt x="2321" y="1"/>
                      <a:pt x="19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>
                <a:off x="3756134" y="2721819"/>
                <a:ext cx="87087" cy="54928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252" extrusionOk="0">
                    <a:moveTo>
                      <a:pt x="1959" y="0"/>
                    </a:moveTo>
                    <a:cubicBezTo>
                      <a:pt x="1912" y="0"/>
                      <a:pt x="1468" y="399"/>
                      <a:pt x="945" y="910"/>
                    </a:cubicBezTo>
                    <a:cubicBezTo>
                      <a:pt x="884" y="971"/>
                      <a:pt x="820" y="1032"/>
                      <a:pt x="760" y="1093"/>
                    </a:cubicBezTo>
                    <a:lnTo>
                      <a:pt x="760" y="1093"/>
                    </a:lnTo>
                    <a:cubicBezTo>
                      <a:pt x="365" y="708"/>
                      <a:pt x="61" y="432"/>
                      <a:pt x="25" y="432"/>
                    </a:cubicBezTo>
                    <a:cubicBezTo>
                      <a:pt x="23" y="432"/>
                      <a:pt x="22" y="432"/>
                      <a:pt x="22" y="433"/>
                    </a:cubicBezTo>
                    <a:cubicBezTo>
                      <a:pt x="1" y="451"/>
                      <a:pt x="302" y="783"/>
                      <a:pt x="721" y="1211"/>
                    </a:cubicBezTo>
                    <a:lnTo>
                      <a:pt x="761" y="1251"/>
                    </a:lnTo>
                    <a:lnTo>
                      <a:pt x="800" y="1211"/>
                    </a:lnTo>
                    <a:cubicBezTo>
                      <a:pt x="875" y="1141"/>
                      <a:pt x="949" y="1068"/>
                      <a:pt x="1028" y="993"/>
                    </a:cubicBezTo>
                    <a:cubicBezTo>
                      <a:pt x="1565" y="469"/>
                      <a:pt x="1984" y="23"/>
                      <a:pt x="1962" y="1"/>
                    </a:cubicBezTo>
                    <a:cubicBezTo>
                      <a:pt x="1962" y="0"/>
                      <a:pt x="1961" y="0"/>
                      <a:pt x="1959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4012257" y="2708832"/>
                <a:ext cx="705031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16070" h="114" extrusionOk="0">
                    <a:moveTo>
                      <a:pt x="8038" y="0"/>
                    </a:moveTo>
                    <a:cubicBezTo>
                      <a:pt x="3597" y="0"/>
                      <a:pt x="1" y="26"/>
                      <a:pt x="1" y="57"/>
                    </a:cubicBezTo>
                    <a:cubicBezTo>
                      <a:pt x="1" y="87"/>
                      <a:pt x="3597" y="113"/>
                      <a:pt x="8038" y="113"/>
                    </a:cubicBezTo>
                    <a:cubicBezTo>
                      <a:pt x="12473" y="113"/>
                      <a:pt x="16070" y="87"/>
                      <a:pt x="16070" y="57"/>
                    </a:cubicBezTo>
                    <a:cubicBezTo>
                      <a:pt x="16070" y="26"/>
                      <a:pt x="12473" y="0"/>
                      <a:pt x="803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4020505" y="2777623"/>
                <a:ext cx="407707" cy="5045"/>
              </a:xfrm>
              <a:custGeom>
                <a:avLst/>
                <a:gdLst/>
                <a:ahLst/>
                <a:cxnLst/>
                <a:rect l="l" t="t" r="r" b="b"/>
                <a:pathLst>
                  <a:path w="9293" h="115" extrusionOk="0">
                    <a:moveTo>
                      <a:pt x="4647" y="0"/>
                    </a:moveTo>
                    <a:cubicBezTo>
                      <a:pt x="2081" y="0"/>
                      <a:pt x="0" y="26"/>
                      <a:pt x="0" y="58"/>
                    </a:cubicBezTo>
                    <a:cubicBezTo>
                      <a:pt x="0" y="88"/>
                      <a:pt x="2081" y="114"/>
                      <a:pt x="4647" y="114"/>
                    </a:cubicBezTo>
                    <a:cubicBezTo>
                      <a:pt x="7211" y="114"/>
                      <a:pt x="9292" y="88"/>
                      <a:pt x="9292" y="58"/>
                    </a:cubicBezTo>
                    <a:cubicBezTo>
                      <a:pt x="9292" y="26"/>
                      <a:pt x="7211" y="0"/>
                      <a:pt x="46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26"/>
            <p:cNvGrpSpPr/>
            <p:nvPr/>
          </p:nvGrpSpPr>
          <p:grpSpPr>
            <a:xfrm>
              <a:off x="5765433" y="3973585"/>
              <a:ext cx="203088" cy="412126"/>
              <a:chOff x="7764635" y="2404362"/>
              <a:chExt cx="353565" cy="717489"/>
            </a:xfrm>
          </p:grpSpPr>
          <p:sp>
            <p:nvSpPr>
              <p:cNvPr id="168" name="Google Shape;168;p26"/>
              <p:cNvSpPr/>
              <p:nvPr/>
            </p:nvSpPr>
            <p:spPr>
              <a:xfrm>
                <a:off x="7764635" y="2517069"/>
                <a:ext cx="238359" cy="604782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13785" extrusionOk="0">
                    <a:moveTo>
                      <a:pt x="1893" y="1"/>
                    </a:moveTo>
                    <a:lnTo>
                      <a:pt x="1875" y="9077"/>
                    </a:lnTo>
                    <a:lnTo>
                      <a:pt x="1" y="9073"/>
                    </a:lnTo>
                    <a:lnTo>
                      <a:pt x="1351" y="11429"/>
                    </a:lnTo>
                    <a:lnTo>
                      <a:pt x="2706" y="13784"/>
                    </a:lnTo>
                    <a:lnTo>
                      <a:pt x="4069" y="11433"/>
                    </a:lnTo>
                    <a:lnTo>
                      <a:pt x="5433" y="9081"/>
                    </a:lnTo>
                    <a:lnTo>
                      <a:pt x="3553" y="9081"/>
                    </a:lnTo>
                    <a:lnTo>
                      <a:pt x="357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7976141" y="2404362"/>
                <a:ext cx="142059" cy="360456"/>
              </a:xfrm>
              <a:custGeom>
                <a:avLst/>
                <a:gdLst/>
                <a:ahLst/>
                <a:cxnLst/>
                <a:rect l="l" t="t" r="r" b="b"/>
                <a:pathLst>
                  <a:path w="3238" h="8216" extrusionOk="0">
                    <a:moveTo>
                      <a:pt x="1128" y="0"/>
                    </a:moveTo>
                    <a:lnTo>
                      <a:pt x="1118" y="5410"/>
                    </a:lnTo>
                    <a:lnTo>
                      <a:pt x="0" y="5410"/>
                    </a:lnTo>
                    <a:lnTo>
                      <a:pt x="804" y="6813"/>
                    </a:lnTo>
                    <a:lnTo>
                      <a:pt x="1612" y="8216"/>
                    </a:lnTo>
                    <a:lnTo>
                      <a:pt x="2425" y="6817"/>
                    </a:lnTo>
                    <a:lnTo>
                      <a:pt x="3238" y="5414"/>
                    </a:lnTo>
                    <a:lnTo>
                      <a:pt x="2120" y="5414"/>
                    </a:lnTo>
                    <a:lnTo>
                      <a:pt x="212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" name="Google Shape;170;p26"/>
            <p:cNvSpPr/>
            <p:nvPr/>
          </p:nvSpPr>
          <p:spPr>
            <a:xfrm>
              <a:off x="4577856" y="957875"/>
              <a:ext cx="238359" cy="604739"/>
            </a:xfrm>
            <a:custGeom>
              <a:avLst/>
              <a:gdLst/>
              <a:ahLst/>
              <a:cxnLst/>
              <a:rect l="l" t="t" r="r" b="b"/>
              <a:pathLst>
                <a:path w="5433" h="13784" extrusionOk="0">
                  <a:moveTo>
                    <a:pt x="2728" y="0"/>
                  </a:moveTo>
                  <a:lnTo>
                    <a:pt x="1364" y="2351"/>
                  </a:lnTo>
                  <a:lnTo>
                    <a:pt x="1" y="4698"/>
                  </a:lnTo>
                  <a:lnTo>
                    <a:pt x="1880" y="4702"/>
                  </a:lnTo>
                  <a:lnTo>
                    <a:pt x="1863" y="13779"/>
                  </a:lnTo>
                  <a:lnTo>
                    <a:pt x="3537" y="13783"/>
                  </a:lnTo>
                  <a:lnTo>
                    <a:pt x="3554" y="4706"/>
                  </a:lnTo>
                  <a:lnTo>
                    <a:pt x="5433" y="4711"/>
                  </a:lnTo>
                  <a:lnTo>
                    <a:pt x="5433" y="4711"/>
                  </a:lnTo>
                  <a:lnTo>
                    <a:pt x="4079" y="235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4437554" y="1301654"/>
              <a:ext cx="144253" cy="365414"/>
            </a:xfrm>
            <a:custGeom>
              <a:avLst/>
              <a:gdLst/>
              <a:ahLst/>
              <a:cxnLst/>
              <a:rect l="l" t="t" r="r" b="b"/>
              <a:pathLst>
                <a:path w="3288" h="8329" extrusionOk="0">
                  <a:moveTo>
                    <a:pt x="1648" y="0"/>
                  </a:moveTo>
                  <a:lnTo>
                    <a:pt x="827" y="1420"/>
                  </a:lnTo>
                  <a:lnTo>
                    <a:pt x="0" y="2840"/>
                  </a:lnTo>
                  <a:lnTo>
                    <a:pt x="1137" y="2840"/>
                  </a:lnTo>
                  <a:lnTo>
                    <a:pt x="1123" y="8329"/>
                  </a:lnTo>
                  <a:lnTo>
                    <a:pt x="2138" y="8329"/>
                  </a:lnTo>
                  <a:lnTo>
                    <a:pt x="2150" y="2845"/>
                  </a:lnTo>
                  <a:lnTo>
                    <a:pt x="3287" y="2845"/>
                  </a:lnTo>
                  <a:lnTo>
                    <a:pt x="2465" y="1420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26"/>
            <p:cNvGrpSpPr/>
            <p:nvPr/>
          </p:nvGrpSpPr>
          <p:grpSpPr>
            <a:xfrm>
              <a:off x="8071692" y="3374463"/>
              <a:ext cx="777728" cy="1334382"/>
              <a:chOff x="7825967" y="3240163"/>
              <a:chExt cx="777728" cy="1334382"/>
            </a:xfrm>
          </p:grpSpPr>
          <p:sp>
            <p:nvSpPr>
              <p:cNvPr id="173" name="Google Shape;173;p26"/>
              <p:cNvSpPr/>
              <p:nvPr/>
            </p:nvSpPr>
            <p:spPr>
              <a:xfrm>
                <a:off x="7825967" y="3240163"/>
                <a:ext cx="777728" cy="1015297"/>
              </a:xfrm>
              <a:custGeom>
                <a:avLst/>
                <a:gdLst/>
                <a:ahLst/>
                <a:cxnLst/>
                <a:rect l="l" t="t" r="r" b="b"/>
                <a:pathLst>
                  <a:path w="17727" h="23142" extrusionOk="0">
                    <a:moveTo>
                      <a:pt x="15489" y="1"/>
                    </a:moveTo>
                    <a:cubicBezTo>
                      <a:pt x="15432" y="1"/>
                      <a:pt x="15375" y="3"/>
                      <a:pt x="15318" y="7"/>
                    </a:cubicBezTo>
                    <a:cubicBezTo>
                      <a:pt x="14405" y="82"/>
                      <a:pt x="13593" y="649"/>
                      <a:pt x="13011" y="1357"/>
                    </a:cubicBezTo>
                    <a:cubicBezTo>
                      <a:pt x="12429" y="2065"/>
                      <a:pt x="12046" y="2908"/>
                      <a:pt x="11647" y="3735"/>
                    </a:cubicBezTo>
                    <a:cubicBezTo>
                      <a:pt x="11250" y="4556"/>
                      <a:pt x="10822" y="5387"/>
                      <a:pt x="10179" y="6042"/>
                    </a:cubicBezTo>
                    <a:cubicBezTo>
                      <a:pt x="10021" y="6204"/>
                      <a:pt x="9812" y="6362"/>
                      <a:pt x="9595" y="6362"/>
                    </a:cubicBezTo>
                    <a:cubicBezTo>
                      <a:pt x="9560" y="6362"/>
                      <a:pt x="9524" y="6358"/>
                      <a:pt x="9489" y="6349"/>
                    </a:cubicBezTo>
                    <a:cubicBezTo>
                      <a:pt x="9235" y="6278"/>
                      <a:pt x="9104" y="5994"/>
                      <a:pt x="9077" y="5732"/>
                    </a:cubicBezTo>
                    <a:cubicBezTo>
                      <a:pt x="9056" y="5470"/>
                      <a:pt x="9099" y="5203"/>
                      <a:pt x="9043" y="4950"/>
                    </a:cubicBezTo>
                    <a:cubicBezTo>
                      <a:pt x="8926" y="4449"/>
                      <a:pt x="8401" y="4138"/>
                      <a:pt x="7885" y="4138"/>
                    </a:cubicBezTo>
                    <a:cubicBezTo>
                      <a:pt x="7767" y="4138"/>
                      <a:pt x="7648" y="4155"/>
                      <a:pt x="7536" y="4189"/>
                    </a:cubicBezTo>
                    <a:cubicBezTo>
                      <a:pt x="6933" y="4373"/>
                      <a:pt x="6508" y="4937"/>
                      <a:pt x="6324" y="5540"/>
                    </a:cubicBezTo>
                    <a:cubicBezTo>
                      <a:pt x="6141" y="6143"/>
                      <a:pt x="6159" y="6785"/>
                      <a:pt x="6176" y="7414"/>
                    </a:cubicBezTo>
                    <a:cubicBezTo>
                      <a:pt x="6211" y="8590"/>
                      <a:pt x="6251" y="9762"/>
                      <a:pt x="6285" y="10937"/>
                    </a:cubicBezTo>
                    <a:cubicBezTo>
                      <a:pt x="6303" y="11567"/>
                      <a:pt x="6259" y="12322"/>
                      <a:pt x="5713" y="12636"/>
                    </a:cubicBezTo>
                    <a:cubicBezTo>
                      <a:pt x="5557" y="12727"/>
                      <a:pt x="5385" y="12764"/>
                      <a:pt x="5207" y="12764"/>
                    </a:cubicBezTo>
                    <a:cubicBezTo>
                      <a:pt x="4931" y="12764"/>
                      <a:pt x="4643" y="12674"/>
                      <a:pt x="4393" y="12554"/>
                    </a:cubicBezTo>
                    <a:cubicBezTo>
                      <a:pt x="3760" y="12248"/>
                      <a:pt x="3222" y="11763"/>
                      <a:pt x="2850" y="11168"/>
                    </a:cubicBezTo>
                    <a:cubicBezTo>
                      <a:pt x="2575" y="10722"/>
                      <a:pt x="2352" y="10181"/>
                      <a:pt x="1872" y="9971"/>
                    </a:cubicBezTo>
                    <a:cubicBezTo>
                      <a:pt x="1749" y="9918"/>
                      <a:pt x="1620" y="9893"/>
                      <a:pt x="1491" y="9893"/>
                    </a:cubicBezTo>
                    <a:cubicBezTo>
                      <a:pt x="1011" y="9893"/>
                      <a:pt x="525" y="10234"/>
                      <a:pt x="293" y="10679"/>
                    </a:cubicBezTo>
                    <a:cubicBezTo>
                      <a:pt x="1" y="11238"/>
                      <a:pt x="89" y="11908"/>
                      <a:pt x="84" y="12541"/>
                    </a:cubicBezTo>
                    <a:cubicBezTo>
                      <a:pt x="45" y="16339"/>
                      <a:pt x="897" y="20543"/>
                      <a:pt x="4253" y="22737"/>
                    </a:cubicBezTo>
                    <a:cubicBezTo>
                      <a:pt x="5087" y="23016"/>
                      <a:pt x="5896" y="23142"/>
                      <a:pt x="6699" y="23142"/>
                    </a:cubicBezTo>
                    <a:cubicBezTo>
                      <a:pt x="7856" y="23142"/>
                      <a:pt x="9000" y="22880"/>
                      <a:pt x="10192" y="22439"/>
                    </a:cubicBezTo>
                    <a:cubicBezTo>
                      <a:pt x="12207" y="21696"/>
                      <a:pt x="13976" y="20341"/>
                      <a:pt x="15340" y="18681"/>
                    </a:cubicBezTo>
                    <a:cubicBezTo>
                      <a:pt x="15733" y="18205"/>
                      <a:pt x="16100" y="17689"/>
                      <a:pt x="16271" y="17099"/>
                    </a:cubicBezTo>
                    <a:cubicBezTo>
                      <a:pt x="16441" y="16509"/>
                      <a:pt x="16393" y="15827"/>
                      <a:pt x="16013" y="15342"/>
                    </a:cubicBezTo>
                    <a:cubicBezTo>
                      <a:pt x="15660" y="14896"/>
                      <a:pt x="15103" y="14708"/>
                      <a:pt x="14524" y="14708"/>
                    </a:cubicBezTo>
                    <a:cubicBezTo>
                      <a:pt x="14152" y="14708"/>
                      <a:pt x="13771" y="14786"/>
                      <a:pt x="13430" y="14923"/>
                    </a:cubicBezTo>
                    <a:cubicBezTo>
                      <a:pt x="12963" y="15111"/>
                      <a:pt x="12530" y="15381"/>
                      <a:pt x="12040" y="15486"/>
                    </a:cubicBezTo>
                    <a:cubicBezTo>
                      <a:pt x="11936" y="15508"/>
                      <a:pt x="11828" y="15519"/>
                      <a:pt x="11719" y="15519"/>
                    </a:cubicBezTo>
                    <a:cubicBezTo>
                      <a:pt x="11316" y="15519"/>
                      <a:pt x="10910" y="15366"/>
                      <a:pt x="10721" y="15018"/>
                    </a:cubicBezTo>
                    <a:cubicBezTo>
                      <a:pt x="10481" y="14582"/>
                      <a:pt x="10695" y="14009"/>
                      <a:pt x="11066" y="13673"/>
                    </a:cubicBezTo>
                    <a:cubicBezTo>
                      <a:pt x="11437" y="13340"/>
                      <a:pt x="11927" y="13179"/>
                      <a:pt x="12395" y="12999"/>
                    </a:cubicBezTo>
                    <a:cubicBezTo>
                      <a:pt x="13692" y="12493"/>
                      <a:pt x="14904" y="11767"/>
                      <a:pt x="15957" y="10853"/>
                    </a:cubicBezTo>
                    <a:cubicBezTo>
                      <a:pt x="16481" y="10399"/>
                      <a:pt x="17010" y="9713"/>
                      <a:pt x="16734" y="9076"/>
                    </a:cubicBezTo>
                    <a:cubicBezTo>
                      <a:pt x="16534" y="8616"/>
                      <a:pt x="15987" y="8411"/>
                      <a:pt x="15489" y="8362"/>
                    </a:cubicBezTo>
                    <a:cubicBezTo>
                      <a:pt x="14991" y="8319"/>
                      <a:pt x="14475" y="8380"/>
                      <a:pt x="13994" y="8237"/>
                    </a:cubicBezTo>
                    <a:cubicBezTo>
                      <a:pt x="13575" y="8105"/>
                      <a:pt x="13159" y="7699"/>
                      <a:pt x="13286" y="7275"/>
                    </a:cubicBezTo>
                    <a:cubicBezTo>
                      <a:pt x="13361" y="7043"/>
                      <a:pt x="13575" y="6881"/>
                      <a:pt x="13771" y="6737"/>
                    </a:cubicBezTo>
                    <a:cubicBezTo>
                      <a:pt x="14868" y="5929"/>
                      <a:pt x="15848" y="4963"/>
                      <a:pt x="16669" y="3874"/>
                    </a:cubicBezTo>
                    <a:cubicBezTo>
                      <a:pt x="17224" y="3144"/>
                      <a:pt x="17726" y="2232"/>
                      <a:pt x="17473" y="1349"/>
                    </a:cubicBezTo>
                    <a:cubicBezTo>
                      <a:pt x="17235" y="521"/>
                      <a:pt x="16351" y="1"/>
                      <a:pt x="15489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8008869" y="3262319"/>
                <a:ext cx="542308" cy="1312226"/>
              </a:xfrm>
              <a:custGeom>
                <a:avLst/>
                <a:gdLst/>
                <a:ahLst/>
                <a:cxnLst/>
                <a:rect l="l" t="t" r="r" b="b"/>
                <a:pathLst>
                  <a:path w="12361" h="29910" extrusionOk="0">
                    <a:moveTo>
                      <a:pt x="12360" y="1"/>
                    </a:moveTo>
                    <a:lnTo>
                      <a:pt x="12360" y="1"/>
                    </a:lnTo>
                    <a:cubicBezTo>
                      <a:pt x="12360" y="1"/>
                      <a:pt x="12334" y="17"/>
                      <a:pt x="12290" y="53"/>
                    </a:cubicBezTo>
                    <a:cubicBezTo>
                      <a:pt x="12246" y="92"/>
                      <a:pt x="12181" y="148"/>
                      <a:pt x="12098" y="219"/>
                    </a:cubicBezTo>
                    <a:cubicBezTo>
                      <a:pt x="11931" y="364"/>
                      <a:pt x="11687" y="577"/>
                      <a:pt x="11377" y="866"/>
                    </a:cubicBezTo>
                    <a:cubicBezTo>
                      <a:pt x="10761" y="1443"/>
                      <a:pt x="9900" y="2316"/>
                      <a:pt x="8973" y="3505"/>
                    </a:cubicBezTo>
                    <a:cubicBezTo>
                      <a:pt x="8506" y="4099"/>
                      <a:pt x="8024" y="4773"/>
                      <a:pt x="7522" y="5503"/>
                    </a:cubicBezTo>
                    <a:cubicBezTo>
                      <a:pt x="7020" y="6232"/>
                      <a:pt x="6491" y="7018"/>
                      <a:pt x="5962" y="7867"/>
                    </a:cubicBezTo>
                    <a:cubicBezTo>
                      <a:pt x="5438" y="8714"/>
                      <a:pt x="4914" y="9619"/>
                      <a:pt x="4446" y="10602"/>
                    </a:cubicBezTo>
                    <a:cubicBezTo>
                      <a:pt x="4210" y="11092"/>
                      <a:pt x="4000" y="11603"/>
                      <a:pt x="3790" y="12123"/>
                    </a:cubicBezTo>
                    <a:cubicBezTo>
                      <a:pt x="3576" y="12643"/>
                      <a:pt x="3367" y="13168"/>
                      <a:pt x="3147" y="13700"/>
                    </a:cubicBezTo>
                    <a:cubicBezTo>
                      <a:pt x="2292" y="15838"/>
                      <a:pt x="1544" y="17905"/>
                      <a:pt x="1028" y="19832"/>
                    </a:cubicBezTo>
                    <a:cubicBezTo>
                      <a:pt x="503" y="21760"/>
                      <a:pt x="211" y="23543"/>
                      <a:pt x="110" y="25046"/>
                    </a:cubicBezTo>
                    <a:cubicBezTo>
                      <a:pt x="1" y="26553"/>
                      <a:pt x="75" y="27777"/>
                      <a:pt x="172" y="28616"/>
                    </a:cubicBezTo>
                    <a:cubicBezTo>
                      <a:pt x="267" y="29455"/>
                      <a:pt x="372" y="29909"/>
                      <a:pt x="372" y="29909"/>
                    </a:cubicBezTo>
                    <a:cubicBezTo>
                      <a:pt x="372" y="29909"/>
                      <a:pt x="372" y="29879"/>
                      <a:pt x="364" y="29822"/>
                    </a:cubicBezTo>
                    <a:cubicBezTo>
                      <a:pt x="355" y="29761"/>
                      <a:pt x="346" y="29683"/>
                      <a:pt x="329" y="29574"/>
                    </a:cubicBezTo>
                    <a:cubicBezTo>
                      <a:pt x="294" y="29354"/>
                      <a:pt x="251" y="29031"/>
                      <a:pt x="206" y="28612"/>
                    </a:cubicBezTo>
                    <a:cubicBezTo>
                      <a:pt x="124" y="27773"/>
                      <a:pt x="63" y="26553"/>
                      <a:pt x="176" y="25050"/>
                    </a:cubicBezTo>
                    <a:cubicBezTo>
                      <a:pt x="289" y="23551"/>
                      <a:pt x="587" y="21777"/>
                      <a:pt x="1112" y="19854"/>
                    </a:cubicBezTo>
                    <a:cubicBezTo>
                      <a:pt x="1636" y="17932"/>
                      <a:pt x="2383" y="15873"/>
                      <a:pt x="3236" y="13736"/>
                    </a:cubicBezTo>
                    <a:cubicBezTo>
                      <a:pt x="3454" y="13202"/>
                      <a:pt x="3668" y="12678"/>
                      <a:pt x="3877" y="12158"/>
                    </a:cubicBezTo>
                    <a:cubicBezTo>
                      <a:pt x="4087" y="11638"/>
                      <a:pt x="4293" y="11131"/>
                      <a:pt x="4529" y="10642"/>
                    </a:cubicBezTo>
                    <a:cubicBezTo>
                      <a:pt x="4992" y="9667"/>
                      <a:pt x="5517" y="8758"/>
                      <a:pt x="6041" y="7910"/>
                    </a:cubicBezTo>
                    <a:cubicBezTo>
                      <a:pt x="6560" y="7067"/>
                      <a:pt x="7090" y="6280"/>
                      <a:pt x="7588" y="5546"/>
                    </a:cubicBezTo>
                    <a:cubicBezTo>
                      <a:pt x="8086" y="4816"/>
                      <a:pt x="8567" y="4144"/>
                      <a:pt x="9025" y="3549"/>
                    </a:cubicBezTo>
                    <a:cubicBezTo>
                      <a:pt x="9943" y="2351"/>
                      <a:pt x="10795" y="1477"/>
                      <a:pt x="11403" y="892"/>
                    </a:cubicBezTo>
                    <a:cubicBezTo>
                      <a:pt x="11705" y="604"/>
                      <a:pt x="11949" y="380"/>
                      <a:pt x="12111" y="232"/>
                    </a:cubicBezTo>
                    <a:cubicBezTo>
                      <a:pt x="12194" y="158"/>
                      <a:pt x="12255" y="101"/>
                      <a:pt x="12298" y="61"/>
                    </a:cubicBezTo>
                    <a:cubicBezTo>
                      <a:pt x="12338" y="23"/>
                      <a:pt x="12360" y="1"/>
                      <a:pt x="1236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6"/>
              <p:cNvSpPr/>
              <p:nvPr/>
            </p:nvSpPr>
            <p:spPr>
              <a:xfrm>
                <a:off x="8156322" y="3423942"/>
                <a:ext cx="48962" cy="30315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6910" extrusionOk="0">
                    <a:moveTo>
                      <a:pt x="6" y="0"/>
                    </a:moveTo>
                    <a:cubicBezTo>
                      <a:pt x="0" y="0"/>
                      <a:pt x="14" y="97"/>
                      <a:pt x="53" y="272"/>
                    </a:cubicBezTo>
                    <a:cubicBezTo>
                      <a:pt x="88" y="446"/>
                      <a:pt x="137" y="695"/>
                      <a:pt x="198" y="1006"/>
                    </a:cubicBezTo>
                    <a:cubicBezTo>
                      <a:pt x="311" y="1630"/>
                      <a:pt x="442" y="2491"/>
                      <a:pt x="565" y="3453"/>
                    </a:cubicBezTo>
                    <a:cubicBezTo>
                      <a:pt x="692" y="4409"/>
                      <a:pt x="805" y="5275"/>
                      <a:pt x="910" y="5900"/>
                    </a:cubicBezTo>
                    <a:cubicBezTo>
                      <a:pt x="962" y="6214"/>
                      <a:pt x="1006" y="6468"/>
                      <a:pt x="1041" y="6638"/>
                    </a:cubicBezTo>
                    <a:cubicBezTo>
                      <a:pt x="1075" y="6813"/>
                      <a:pt x="1102" y="6910"/>
                      <a:pt x="1107" y="6910"/>
                    </a:cubicBezTo>
                    <a:cubicBezTo>
                      <a:pt x="1115" y="6906"/>
                      <a:pt x="1102" y="6809"/>
                      <a:pt x="1081" y="6634"/>
                    </a:cubicBezTo>
                    <a:cubicBezTo>
                      <a:pt x="1054" y="6442"/>
                      <a:pt x="1019" y="6192"/>
                      <a:pt x="976" y="5891"/>
                    </a:cubicBezTo>
                    <a:cubicBezTo>
                      <a:pt x="892" y="5248"/>
                      <a:pt x="783" y="4388"/>
                      <a:pt x="661" y="3439"/>
                    </a:cubicBezTo>
                    <a:cubicBezTo>
                      <a:pt x="538" y="2479"/>
                      <a:pt x="394" y="1613"/>
                      <a:pt x="263" y="992"/>
                    </a:cubicBezTo>
                    <a:cubicBezTo>
                      <a:pt x="198" y="682"/>
                      <a:pt x="137" y="433"/>
                      <a:pt x="88" y="262"/>
                    </a:cubicBezTo>
                    <a:cubicBezTo>
                      <a:pt x="40" y="92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>
                <a:off x="8204844" y="3651900"/>
                <a:ext cx="358394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1714" extrusionOk="0">
                    <a:moveTo>
                      <a:pt x="8085" y="0"/>
                    </a:moveTo>
                    <a:cubicBezTo>
                      <a:pt x="8019" y="0"/>
                      <a:pt x="7936" y="5"/>
                      <a:pt x="7841" y="9"/>
                    </a:cubicBezTo>
                    <a:cubicBezTo>
                      <a:pt x="7631" y="18"/>
                      <a:pt x="7325" y="40"/>
                      <a:pt x="6944" y="84"/>
                    </a:cubicBezTo>
                    <a:cubicBezTo>
                      <a:pt x="6193" y="163"/>
                      <a:pt x="5157" y="324"/>
                      <a:pt x="4025" y="560"/>
                    </a:cubicBezTo>
                    <a:cubicBezTo>
                      <a:pt x="2894" y="800"/>
                      <a:pt x="1879" y="1075"/>
                      <a:pt x="1159" y="1303"/>
                    </a:cubicBezTo>
                    <a:cubicBezTo>
                      <a:pt x="796" y="1412"/>
                      <a:pt x="503" y="1517"/>
                      <a:pt x="306" y="1587"/>
                    </a:cubicBezTo>
                    <a:cubicBezTo>
                      <a:pt x="215" y="1622"/>
                      <a:pt x="140" y="1652"/>
                      <a:pt x="80" y="1674"/>
                    </a:cubicBezTo>
                    <a:cubicBezTo>
                      <a:pt x="27" y="1696"/>
                      <a:pt x="1" y="1710"/>
                      <a:pt x="1" y="1714"/>
                    </a:cubicBezTo>
                    <a:cubicBezTo>
                      <a:pt x="1" y="1714"/>
                      <a:pt x="31" y="1710"/>
                      <a:pt x="84" y="1696"/>
                    </a:cubicBezTo>
                    <a:cubicBezTo>
                      <a:pt x="149" y="1674"/>
                      <a:pt x="227" y="1652"/>
                      <a:pt x="320" y="1622"/>
                    </a:cubicBezTo>
                    <a:cubicBezTo>
                      <a:pt x="520" y="1561"/>
                      <a:pt x="814" y="1468"/>
                      <a:pt x="1176" y="1369"/>
                    </a:cubicBezTo>
                    <a:cubicBezTo>
                      <a:pt x="1901" y="1154"/>
                      <a:pt x="2916" y="892"/>
                      <a:pt x="4043" y="651"/>
                    </a:cubicBezTo>
                    <a:cubicBezTo>
                      <a:pt x="5175" y="415"/>
                      <a:pt x="6206" y="245"/>
                      <a:pt x="6954" y="149"/>
                    </a:cubicBezTo>
                    <a:cubicBezTo>
                      <a:pt x="7329" y="97"/>
                      <a:pt x="7635" y="66"/>
                      <a:pt x="7845" y="44"/>
                    </a:cubicBezTo>
                    <a:cubicBezTo>
                      <a:pt x="7941" y="36"/>
                      <a:pt x="8019" y="26"/>
                      <a:pt x="8085" y="18"/>
                    </a:cubicBezTo>
                    <a:cubicBezTo>
                      <a:pt x="8142" y="14"/>
                      <a:pt x="8168" y="5"/>
                      <a:pt x="8168" y="5"/>
                    </a:cubicBezTo>
                    <a:cubicBezTo>
                      <a:pt x="8168" y="0"/>
                      <a:pt x="8142" y="0"/>
                      <a:pt x="80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>
                <a:off x="7865277" y="3676029"/>
                <a:ext cx="192556" cy="449649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0249" extrusionOk="0">
                    <a:moveTo>
                      <a:pt x="1" y="1"/>
                    </a:moveTo>
                    <a:cubicBezTo>
                      <a:pt x="1" y="6"/>
                      <a:pt x="14" y="41"/>
                      <a:pt x="40" y="111"/>
                    </a:cubicBezTo>
                    <a:cubicBezTo>
                      <a:pt x="75" y="184"/>
                      <a:pt x="119" y="285"/>
                      <a:pt x="171" y="408"/>
                    </a:cubicBezTo>
                    <a:cubicBezTo>
                      <a:pt x="289" y="678"/>
                      <a:pt x="452" y="1045"/>
                      <a:pt x="648" y="1501"/>
                    </a:cubicBezTo>
                    <a:cubicBezTo>
                      <a:pt x="1049" y="2427"/>
                      <a:pt x="1574" y="3716"/>
                      <a:pt x="2151" y="5145"/>
                    </a:cubicBezTo>
                    <a:cubicBezTo>
                      <a:pt x="2723" y="6570"/>
                      <a:pt x="3261" y="7859"/>
                      <a:pt x="3677" y="8776"/>
                    </a:cubicBezTo>
                    <a:cubicBezTo>
                      <a:pt x="3886" y="9236"/>
                      <a:pt x="4061" y="9607"/>
                      <a:pt x="4183" y="9860"/>
                    </a:cubicBezTo>
                    <a:cubicBezTo>
                      <a:pt x="4244" y="9978"/>
                      <a:pt x="4292" y="10075"/>
                      <a:pt x="4332" y="10148"/>
                    </a:cubicBezTo>
                    <a:cubicBezTo>
                      <a:pt x="4367" y="10214"/>
                      <a:pt x="4385" y="10249"/>
                      <a:pt x="4389" y="10249"/>
                    </a:cubicBezTo>
                    <a:cubicBezTo>
                      <a:pt x="4389" y="10245"/>
                      <a:pt x="4375" y="10210"/>
                      <a:pt x="4349" y="10140"/>
                    </a:cubicBezTo>
                    <a:cubicBezTo>
                      <a:pt x="4314" y="10065"/>
                      <a:pt x="4270" y="9965"/>
                      <a:pt x="4218" y="9843"/>
                    </a:cubicBezTo>
                    <a:cubicBezTo>
                      <a:pt x="4100" y="9571"/>
                      <a:pt x="3939" y="9204"/>
                      <a:pt x="3738" y="8750"/>
                    </a:cubicBezTo>
                    <a:cubicBezTo>
                      <a:pt x="3340" y="7824"/>
                      <a:pt x="2811" y="6535"/>
                      <a:pt x="2239" y="5110"/>
                    </a:cubicBezTo>
                    <a:cubicBezTo>
                      <a:pt x="1666" y="3681"/>
                      <a:pt x="1128" y="2392"/>
                      <a:pt x="708" y="1474"/>
                    </a:cubicBezTo>
                    <a:cubicBezTo>
                      <a:pt x="504" y="1015"/>
                      <a:pt x="329" y="644"/>
                      <a:pt x="206" y="390"/>
                    </a:cubicBezTo>
                    <a:cubicBezTo>
                      <a:pt x="145" y="272"/>
                      <a:pt x="97" y="176"/>
                      <a:pt x="58" y="101"/>
                    </a:cubicBezTo>
                    <a:cubicBezTo>
                      <a:pt x="23" y="36"/>
                      <a:pt x="6" y="1"/>
                      <a:pt x="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6"/>
              <p:cNvSpPr/>
              <p:nvPr/>
            </p:nvSpPr>
            <p:spPr>
              <a:xfrm>
                <a:off x="8057610" y="3961942"/>
                <a:ext cx="474920" cy="163732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3732" extrusionOk="0">
                    <a:moveTo>
                      <a:pt x="10825" y="0"/>
                    </a:moveTo>
                    <a:cubicBezTo>
                      <a:pt x="10820" y="0"/>
                      <a:pt x="10782" y="8"/>
                      <a:pt x="10707" y="26"/>
                    </a:cubicBezTo>
                    <a:cubicBezTo>
                      <a:pt x="10628" y="53"/>
                      <a:pt x="10519" y="83"/>
                      <a:pt x="10388" y="123"/>
                    </a:cubicBezTo>
                    <a:cubicBezTo>
                      <a:pt x="10112" y="206"/>
                      <a:pt x="9711" y="333"/>
                      <a:pt x="9217" y="490"/>
                    </a:cubicBezTo>
                    <a:cubicBezTo>
                      <a:pt x="8234" y="813"/>
                      <a:pt x="6883" y="1285"/>
                      <a:pt x="5397" y="1822"/>
                    </a:cubicBezTo>
                    <a:cubicBezTo>
                      <a:pt x="3912" y="2360"/>
                      <a:pt x="2565" y="2840"/>
                      <a:pt x="1586" y="3177"/>
                    </a:cubicBezTo>
                    <a:cubicBezTo>
                      <a:pt x="1106" y="3343"/>
                      <a:pt x="713" y="3479"/>
                      <a:pt x="424" y="3575"/>
                    </a:cubicBezTo>
                    <a:cubicBezTo>
                      <a:pt x="297" y="3623"/>
                      <a:pt x="193" y="3657"/>
                      <a:pt x="110" y="3684"/>
                    </a:cubicBezTo>
                    <a:cubicBezTo>
                      <a:pt x="39" y="3710"/>
                      <a:pt x="1" y="3728"/>
                      <a:pt x="5" y="3732"/>
                    </a:cubicBezTo>
                    <a:cubicBezTo>
                      <a:pt x="5" y="3732"/>
                      <a:pt x="44" y="3723"/>
                      <a:pt x="118" y="3706"/>
                    </a:cubicBezTo>
                    <a:cubicBezTo>
                      <a:pt x="201" y="3679"/>
                      <a:pt x="306" y="3649"/>
                      <a:pt x="437" y="3610"/>
                    </a:cubicBezTo>
                    <a:cubicBezTo>
                      <a:pt x="717" y="3532"/>
                      <a:pt x="1114" y="3405"/>
                      <a:pt x="1608" y="3243"/>
                    </a:cubicBezTo>
                    <a:cubicBezTo>
                      <a:pt x="2591" y="2919"/>
                      <a:pt x="3942" y="2447"/>
                      <a:pt x="5428" y="1910"/>
                    </a:cubicBezTo>
                    <a:cubicBezTo>
                      <a:pt x="6913" y="1372"/>
                      <a:pt x="8260" y="892"/>
                      <a:pt x="9239" y="555"/>
                    </a:cubicBezTo>
                    <a:cubicBezTo>
                      <a:pt x="9723" y="389"/>
                      <a:pt x="10117" y="254"/>
                      <a:pt x="10401" y="157"/>
                    </a:cubicBezTo>
                    <a:cubicBezTo>
                      <a:pt x="10528" y="113"/>
                      <a:pt x="10633" y="75"/>
                      <a:pt x="10716" y="48"/>
                    </a:cubicBezTo>
                    <a:cubicBezTo>
                      <a:pt x="10786" y="22"/>
                      <a:pt x="10825" y="4"/>
                      <a:pt x="1082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" name="Google Shape;179;p26"/>
            <p:cNvSpPr/>
            <p:nvPr/>
          </p:nvSpPr>
          <p:spPr>
            <a:xfrm>
              <a:off x="3503875" y="4691494"/>
              <a:ext cx="5958719" cy="5089"/>
            </a:xfrm>
            <a:custGeom>
              <a:avLst/>
              <a:gdLst/>
              <a:ahLst/>
              <a:cxnLst/>
              <a:rect l="l" t="t" r="r" b="b"/>
              <a:pathLst>
                <a:path w="135819" h="116" extrusionOk="0">
                  <a:moveTo>
                    <a:pt x="67912" y="1"/>
                  </a:moveTo>
                  <a:cubicBezTo>
                    <a:pt x="30398" y="1"/>
                    <a:pt x="0" y="27"/>
                    <a:pt x="0" y="59"/>
                  </a:cubicBezTo>
                  <a:cubicBezTo>
                    <a:pt x="0" y="89"/>
                    <a:pt x="30398" y="115"/>
                    <a:pt x="67912" y="115"/>
                  </a:cubicBezTo>
                  <a:cubicBezTo>
                    <a:pt x="105412" y="115"/>
                    <a:pt x="135819" y="89"/>
                    <a:pt x="135819" y="59"/>
                  </a:cubicBezTo>
                  <a:cubicBezTo>
                    <a:pt x="135819" y="27"/>
                    <a:pt x="105412" y="1"/>
                    <a:pt x="6791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26"/>
            <p:cNvGrpSpPr/>
            <p:nvPr/>
          </p:nvGrpSpPr>
          <p:grpSpPr>
            <a:xfrm>
              <a:off x="3929256" y="3919614"/>
              <a:ext cx="576962" cy="773332"/>
              <a:chOff x="3429656" y="3785314"/>
              <a:chExt cx="576962" cy="773332"/>
            </a:xfrm>
          </p:grpSpPr>
          <p:sp>
            <p:nvSpPr>
              <p:cNvPr id="181" name="Google Shape;181;p26"/>
              <p:cNvSpPr/>
              <p:nvPr/>
            </p:nvSpPr>
            <p:spPr>
              <a:xfrm>
                <a:off x="3429656" y="4237325"/>
                <a:ext cx="230725" cy="140304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3198" extrusionOk="0">
                    <a:moveTo>
                      <a:pt x="2536" y="0"/>
                    </a:moveTo>
                    <a:cubicBezTo>
                      <a:pt x="2246" y="0"/>
                      <a:pt x="1955" y="26"/>
                      <a:pt x="1670" y="73"/>
                    </a:cubicBezTo>
                    <a:cubicBezTo>
                      <a:pt x="1198" y="151"/>
                      <a:pt x="704" y="291"/>
                      <a:pt x="381" y="645"/>
                    </a:cubicBezTo>
                    <a:cubicBezTo>
                      <a:pt x="63" y="1004"/>
                      <a:pt x="1" y="1628"/>
                      <a:pt x="368" y="1930"/>
                    </a:cubicBezTo>
                    <a:cubicBezTo>
                      <a:pt x="577" y="2103"/>
                      <a:pt x="860" y="2136"/>
                      <a:pt x="1128" y="2136"/>
                    </a:cubicBezTo>
                    <a:cubicBezTo>
                      <a:pt x="1146" y="2136"/>
                      <a:pt x="1163" y="2136"/>
                      <a:pt x="1181" y="2136"/>
                    </a:cubicBezTo>
                    <a:cubicBezTo>
                      <a:pt x="1442" y="2134"/>
                      <a:pt x="1713" y="2116"/>
                      <a:pt x="1979" y="2116"/>
                    </a:cubicBezTo>
                    <a:cubicBezTo>
                      <a:pt x="2417" y="2116"/>
                      <a:pt x="2840" y="2166"/>
                      <a:pt x="3183" y="2424"/>
                    </a:cubicBezTo>
                    <a:cubicBezTo>
                      <a:pt x="3497" y="2660"/>
                      <a:pt x="3707" y="3054"/>
                      <a:pt x="4083" y="3167"/>
                    </a:cubicBezTo>
                    <a:cubicBezTo>
                      <a:pt x="4150" y="3188"/>
                      <a:pt x="4219" y="3197"/>
                      <a:pt x="4288" y="3197"/>
                    </a:cubicBezTo>
                    <a:cubicBezTo>
                      <a:pt x="4595" y="3197"/>
                      <a:pt x="4900" y="3005"/>
                      <a:pt x="5057" y="2735"/>
                    </a:cubicBezTo>
                    <a:cubicBezTo>
                      <a:pt x="5254" y="2402"/>
                      <a:pt x="5258" y="1987"/>
                      <a:pt x="5166" y="1616"/>
                    </a:cubicBezTo>
                    <a:cubicBezTo>
                      <a:pt x="5166" y="1616"/>
                      <a:pt x="5075" y="803"/>
                      <a:pt x="4275" y="387"/>
                    </a:cubicBezTo>
                    <a:cubicBezTo>
                      <a:pt x="3740" y="113"/>
                      <a:pt x="3140" y="0"/>
                      <a:pt x="253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6"/>
              <p:cNvSpPr/>
              <p:nvPr/>
            </p:nvSpPr>
            <p:spPr>
              <a:xfrm>
                <a:off x="3554866" y="3785314"/>
                <a:ext cx="162065" cy="334616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7627" extrusionOk="0">
                    <a:moveTo>
                      <a:pt x="1509" y="1"/>
                    </a:moveTo>
                    <a:cubicBezTo>
                      <a:pt x="1180" y="1"/>
                      <a:pt x="849" y="163"/>
                      <a:pt x="621" y="408"/>
                    </a:cubicBezTo>
                    <a:cubicBezTo>
                      <a:pt x="337" y="709"/>
                      <a:pt x="184" y="1111"/>
                      <a:pt x="97" y="1517"/>
                    </a:cubicBezTo>
                    <a:cubicBezTo>
                      <a:pt x="31" y="1846"/>
                      <a:pt x="0" y="2177"/>
                      <a:pt x="0" y="2509"/>
                    </a:cubicBezTo>
                    <a:cubicBezTo>
                      <a:pt x="0" y="3550"/>
                      <a:pt x="293" y="4599"/>
                      <a:pt x="582" y="5608"/>
                    </a:cubicBezTo>
                    <a:cubicBezTo>
                      <a:pt x="753" y="6194"/>
                      <a:pt x="936" y="6806"/>
                      <a:pt x="1373" y="7229"/>
                    </a:cubicBezTo>
                    <a:cubicBezTo>
                      <a:pt x="1609" y="7457"/>
                      <a:pt x="1993" y="7627"/>
                      <a:pt x="2374" y="7627"/>
                    </a:cubicBezTo>
                    <a:cubicBezTo>
                      <a:pt x="2697" y="7627"/>
                      <a:pt x="3012" y="7505"/>
                      <a:pt x="3235" y="7185"/>
                    </a:cubicBezTo>
                    <a:cubicBezTo>
                      <a:pt x="3611" y="6640"/>
                      <a:pt x="3693" y="5944"/>
                      <a:pt x="3693" y="5281"/>
                    </a:cubicBezTo>
                    <a:lnTo>
                      <a:pt x="3693" y="5250"/>
                    </a:lnTo>
                    <a:cubicBezTo>
                      <a:pt x="3689" y="3808"/>
                      <a:pt x="3357" y="2366"/>
                      <a:pt x="2727" y="1063"/>
                    </a:cubicBezTo>
                    <a:cubicBezTo>
                      <a:pt x="2518" y="622"/>
                      <a:pt x="2221" y="158"/>
                      <a:pt x="1745" y="32"/>
                    </a:cubicBezTo>
                    <a:cubicBezTo>
                      <a:pt x="1666" y="10"/>
                      <a:pt x="1587" y="1"/>
                      <a:pt x="1509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6"/>
              <p:cNvSpPr/>
              <p:nvPr/>
            </p:nvSpPr>
            <p:spPr>
              <a:xfrm>
                <a:off x="3727853" y="3883016"/>
                <a:ext cx="278766" cy="276572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304" extrusionOk="0">
                    <a:moveTo>
                      <a:pt x="5006" y="0"/>
                    </a:moveTo>
                    <a:cubicBezTo>
                      <a:pt x="4686" y="0"/>
                      <a:pt x="4367" y="87"/>
                      <a:pt x="4064" y="195"/>
                    </a:cubicBezTo>
                    <a:cubicBezTo>
                      <a:pt x="3159" y="514"/>
                      <a:pt x="2320" y="1008"/>
                      <a:pt x="1604" y="1646"/>
                    </a:cubicBezTo>
                    <a:cubicBezTo>
                      <a:pt x="996" y="2188"/>
                      <a:pt x="467" y="2852"/>
                      <a:pt x="231" y="3635"/>
                    </a:cubicBezTo>
                    <a:cubicBezTo>
                      <a:pt x="0" y="4417"/>
                      <a:pt x="95" y="5331"/>
                      <a:pt x="624" y="5955"/>
                    </a:cubicBezTo>
                    <a:lnTo>
                      <a:pt x="555" y="5863"/>
                    </a:lnTo>
                    <a:lnTo>
                      <a:pt x="555" y="5863"/>
                    </a:lnTo>
                    <a:cubicBezTo>
                      <a:pt x="787" y="6167"/>
                      <a:pt x="1151" y="6303"/>
                      <a:pt x="1565" y="6303"/>
                    </a:cubicBezTo>
                    <a:cubicBezTo>
                      <a:pt x="1845" y="6303"/>
                      <a:pt x="2148" y="6241"/>
                      <a:pt x="2447" y="6126"/>
                    </a:cubicBezTo>
                    <a:cubicBezTo>
                      <a:pt x="3185" y="5846"/>
                      <a:pt x="3740" y="5230"/>
                      <a:pt x="4222" y="4605"/>
                    </a:cubicBezTo>
                    <a:cubicBezTo>
                      <a:pt x="4825" y="3831"/>
                      <a:pt x="5366" y="3009"/>
                      <a:pt x="5838" y="2148"/>
                    </a:cubicBezTo>
                    <a:cubicBezTo>
                      <a:pt x="6104" y="1660"/>
                      <a:pt x="6354" y="1061"/>
                      <a:pt x="6096" y="567"/>
                    </a:cubicBezTo>
                    <a:cubicBezTo>
                      <a:pt x="5921" y="234"/>
                      <a:pt x="5541" y="42"/>
                      <a:pt x="5166" y="8"/>
                    </a:cubicBezTo>
                    <a:cubicBezTo>
                      <a:pt x="5112" y="3"/>
                      <a:pt x="5059" y="0"/>
                      <a:pt x="500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6"/>
              <p:cNvSpPr/>
              <p:nvPr/>
            </p:nvSpPr>
            <p:spPr>
              <a:xfrm>
                <a:off x="3539555" y="4279398"/>
                <a:ext cx="159169" cy="279248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6365" extrusionOk="0">
                    <a:moveTo>
                      <a:pt x="125" y="1"/>
                    </a:moveTo>
                    <a:cubicBezTo>
                      <a:pt x="44" y="1"/>
                      <a:pt x="0" y="4"/>
                      <a:pt x="0" y="9"/>
                    </a:cubicBezTo>
                    <a:cubicBezTo>
                      <a:pt x="0" y="19"/>
                      <a:pt x="114" y="36"/>
                      <a:pt x="315" y="54"/>
                    </a:cubicBezTo>
                    <a:cubicBezTo>
                      <a:pt x="511" y="84"/>
                      <a:pt x="799" y="145"/>
                      <a:pt x="1124" y="307"/>
                    </a:cubicBezTo>
                    <a:cubicBezTo>
                      <a:pt x="1442" y="459"/>
                      <a:pt x="1787" y="731"/>
                      <a:pt x="2080" y="1102"/>
                    </a:cubicBezTo>
                    <a:cubicBezTo>
                      <a:pt x="2378" y="1474"/>
                      <a:pt x="2631" y="1937"/>
                      <a:pt x="2840" y="2448"/>
                    </a:cubicBezTo>
                    <a:cubicBezTo>
                      <a:pt x="3042" y="2960"/>
                      <a:pt x="3199" y="3466"/>
                      <a:pt x="3300" y="3934"/>
                    </a:cubicBezTo>
                    <a:cubicBezTo>
                      <a:pt x="3395" y="4402"/>
                      <a:pt x="3453" y="4830"/>
                      <a:pt x="3492" y="5193"/>
                    </a:cubicBezTo>
                    <a:cubicBezTo>
                      <a:pt x="3522" y="5534"/>
                      <a:pt x="3553" y="5822"/>
                      <a:pt x="3575" y="6050"/>
                    </a:cubicBezTo>
                    <a:cubicBezTo>
                      <a:pt x="3592" y="6254"/>
                      <a:pt x="3610" y="6364"/>
                      <a:pt x="3619" y="6364"/>
                    </a:cubicBezTo>
                    <a:cubicBezTo>
                      <a:pt x="3627" y="6364"/>
                      <a:pt x="3627" y="6250"/>
                      <a:pt x="3623" y="6044"/>
                    </a:cubicBezTo>
                    <a:cubicBezTo>
                      <a:pt x="3619" y="5844"/>
                      <a:pt x="3610" y="5546"/>
                      <a:pt x="3584" y="5184"/>
                    </a:cubicBezTo>
                    <a:cubicBezTo>
                      <a:pt x="3553" y="4822"/>
                      <a:pt x="3510" y="4384"/>
                      <a:pt x="3413" y="3908"/>
                    </a:cubicBezTo>
                    <a:cubicBezTo>
                      <a:pt x="3317" y="3432"/>
                      <a:pt x="3165" y="2920"/>
                      <a:pt x="2959" y="2400"/>
                    </a:cubicBezTo>
                    <a:cubicBezTo>
                      <a:pt x="2749" y="1881"/>
                      <a:pt x="2487" y="1409"/>
                      <a:pt x="2172" y="1028"/>
                    </a:cubicBezTo>
                    <a:cubicBezTo>
                      <a:pt x="1866" y="648"/>
                      <a:pt x="1503" y="372"/>
                      <a:pt x="1162" y="223"/>
                    </a:cubicBezTo>
                    <a:cubicBezTo>
                      <a:pt x="826" y="71"/>
                      <a:pt x="525" y="19"/>
                      <a:pt x="319" y="5"/>
                    </a:cubicBezTo>
                    <a:cubicBezTo>
                      <a:pt x="241" y="2"/>
                      <a:pt x="176" y="1"/>
                      <a:pt x="1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6"/>
              <p:cNvSpPr/>
              <p:nvPr/>
            </p:nvSpPr>
            <p:spPr>
              <a:xfrm>
                <a:off x="3625017" y="3907278"/>
                <a:ext cx="73881" cy="62237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4186" extrusionOk="0">
                    <a:moveTo>
                      <a:pt x="5" y="0"/>
                    </a:moveTo>
                    <a:lnTo>
                      <a:pt x="5" y="0"/>
                    </a:lnTo>
                    <a:cubicBezTo>
                      <a:pt x="1" y="0"/>
                      <a:pt x="10" y="53"/>
                      <a:pt x="31" y="145"/>
                    </a:cubicBezTo>
                    <a:cubicBezTo>
                      <a:pt x="53" y="250"/>
                      <a:pt x="89" y="385"/>
                      <a:pt x="128" y="551"/>
                    </a:cubicBezTo>
                    <a:cubicBezTo>
                      <a:pt x="172" y="726"/>
                      <a:pt x="220" y="940"/>
                      <a:pt x="277" y="1194"/>
                    </a:cubicBezTo>
                    <a:cubicBezTo>
                      <a:pt x="338" y="1442"/>
                      <a:pt x="398" y="1731"/>
                      <a:pt x="460" y="2045"/>
                    </a:cubicBezTo>
                    <a:cubicBezTo>
                      <a:pt x="723" y="3313"/>
                      <a:pt x="1011" y="5083"/>
                      <a:pt x="1225" y="7045"/>
                    </a:cubicBezTo>
                    <a:cubicBezTo>
                      <a:pt x="1443" y="9007"/>
                      <a:pt x="1552" y="10795"/>
                      <a:pt x="1584" y="12088"/>
                    </a:cubicBezTo>
                    <a:cubicBezTo>
                      <a:pt x="1605" y="12735"/>
                      <a:pt x="1605" y="13259"/>
                      <a:pt x="1605" y="13622"/>
                    </a:cubicBezTo>
                    <a:cubicBezTo>
                      <a:pt x="1605" y="13792"/>
                      <a:pt x="1600" y="13933"/>
                      <a:pt x="1600" y="14042"/>
                    </a:cubicBezTo>
                    <a:cubicBezTo>
                      <a:pt x="1605" y="14133"/>
                      <a:pt x="1605" y="14186"/>
                      <a:pt x="1610" y="14186"/>
                    </a:cubicBezTo>
                    <a:cubicBezTo>
                      <a:pt x="1614" y="14186"/>
                      <a:pt x="1622" y="14138"/>
                      <a:pt x="1627" y="14042"/>
                    </a:cubicBezTo>
                    <a:cubicBezTo>
                      <a:pt x="1636" y="13933"/>
                      <a:pt x="1644" y="13792"/>
                      <a:pt x="1653" y="13622"/>
                    </a:cubicBezTo>
                    <a:cubicBezTo>
                      <a:pt x="1671" y="13264"/>
                      <a:pt x="1683" y="12735"/>
                      <a:pt x="1675" y="12088"/>
                    </a:cubicBezTo>
                    <a:cubicBezTo>
                      <a:pt x="1667" y="10791"/>
                      <a:pt x="1570" y="8999"/>
                      <a:pt x="1356" y="7033"/>
                    </a:cubicBezTo>
                    <a:cubicBezTo>
                      <a:pt x="1138" y="5061"/>
                      <a:pt x="836" y="3296"/>
                      <a:pt x="552" y="2029"/>
                    </a:cubicBezTo>
                    <a:cubicBezTo>
                      <a:pt x="482" y="1710"/>
                      <a:pt x="412" y="1425"/>
                      <a:pt x="346" y="1176"/>
                    </a:cubicBezTo>
                    <a:cubicBezTo>
                      <a:pt x="285" y="927"/>
                      <a:pt x="229" y="713"/>
                      <a:pt x="176" y="538"/>
                    </a:cubicBezTo>
                    <a:cubicBezTo>
                      <a:pt x="128" y="377"/>
                      <a:pt x="89" y="241"/>
                      <a:pt x="53" y="136"/>
                    </a:cubicBezTo>
                    <a:cubicBezTo>
                      <a:pt x="27" y="48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>
                <a:off x="3694861" y="3953650"/>
                <a:ext cx="204183" cy="424379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9673" extrusionOk="0">
                    <a:moveTo>
                      <a:pt x="4631" y="1"/>
                    </a:moveTo>
                    <a:cubicBezTo>
                      <a:pt x="4614" y="1"/>
                      <a:pt x="4485" y="84"/>
                      <a:pt x="4266" y="237"/>
                    </a:cubicBezTo>
                    <a:cubicBezTo>
                      <a:pt x="4204" y="276"/>
                      <a:pt x="4143" y="320"/>
                      <a:pt x="4073" y="368"/>
                    </a:cubicBezTo>
                    <a:cubicBezTo>
                      <a:pt x="4003" y="421"/>
                      <a:pt x="3937" y="486"/>
                      <a:pt x="3859" y="548"/>
                    </a:cubicBezTo>
                    <a:cubicBezTo>
                      <a:pt x="3715" y="683"/>
                      <a:pt x="3526" y="818"/>
                      <a:pt x="3365" y="1010"/>
                    </a:cubicBezTo>
                    <a:cubicBezTo>
                      <a:pt x="2657" y="1728"/>
                      <a:pt x="1848" y="2886"/>
                      <a:pt x="1250" y="4302"/>
                    </a:cubicBezTo>
                    <a:cubicBezTo>
                      <a:pt x="944" y="5005"/>
                      <a:pt x="704" y="5695"/>
                      <a:pt x="529" y="6337"/>
                    </a:cubicBezTo>
                    <a:cubicBezTo>
                      <a:pt x="345" y="6976"/>
                      <a:pt x="232" y="7561"/>
                      <a:pt x="149" y="8055"/>
                    </a:cubicBezTo>
                    <a:cubicBezTo>
                      <a:pt x="70" y="8554"/>
                      <a:pt x="30" y="8955"/>
                      <a:pt x="13" y="9240"/>
                    </a:cubicBezTo>
                    <a:cubicBezTo>
                      <a:pt x="4" y="9520"/>
                      <a:pt x="0" y="9673"/>
                      <a:pt x="8" y="9673"/>
                    </a:cubicBezTo>
                    <a:cubicBezTo>
                      <a:pt x="18" y="9673"/>
                      <a:pt x="39" y="9520"/>
                      <a:pt x="65" y="9244"/>
                    </a:cubicBezTo>
                    <a:cubicBezTo>
                      <a:pt x="97" y="8965"/>
                      <a:pt x="149" y="8562"/>
                      <a:pt x="236" y="8073"/>
                    </a:cubicBezTo>
                    <a:cubicBezTo>
                      <a:pt x="333" y="7583"/>
                      <a:pt x="458" y="7002"/>
                      <a:pt x="647" y="6369"/>
                    </a:cubicBezTo>
                    <a:cubicBezTo>
                      <a:pt x="825" y="5734"/>
                      <a:pt x="1067" y="5048"/>
                      <a:pt x="1368" y="4354"/>
                    </a:cubicBezTo>
                    <a:cubicBezTo>
                      <a:pt x="1962" y="2946"/>
                      <a:pt x="2749" y="1797"/>
                      <a:pt x="3431" y="1076"/>
                    </a:cubicBezTo>
                    <a:cubicBezTo>
                      <a:pt x="4113" y="346"/>
                      <a:pt x="4654" y="28"/>
                      <a:pt x="4633" y="1"/>
                    </a:cubicBezTo>
                    <a:cubicBezTo>
                      <a:pt x="4632" y="1"/>
                      <a:pt x="4632" y="1"/>
                      <a:pt x="46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" name="Google Shape;187;p26"/>
            <p:cNvSpPr/>
            <p:nvPr/>
          </p:nvSpPr>
          <p:spPr>
            <a:xfrm>
              <a:off x="62416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7105967" y="2325226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45" y="1"/>
                  </a:moveTo>
                  <a:cubicBezTo>
                    <a:pt x="110" y="1"/>
                    <a:pt x="1" y="111"/>
                    <a:pt x="1" y="246"/>
                  </a:cubicBezTo>
                  <a:cubicBezTo>
                    <a:pt x="1" y="381"/>
                    <a:pt x="110" y="490"/>
                    <a:pt x="245" y="490"/>
                  </a:cubicBezTo>
                  <a:cubicBezTo>
                    <a:pt x="381" y="490"/>
                    <a:pt x="491" y="381"/>
                    <a:pt x="491" y="246"/>
                  </a:cubicBezTo>
                  <a:cubicBezTo>
                    <a:pt x="491" y="111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6948775" y="38885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3" y="355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7189192" y="3888553"/>
              <a:ext cx="69231" cy="15619"/>
            </a:xfrm>
            <a:custGeom>
              <a:avLst/>
              <a:gdLst/>
              <a:ahLst/>
              <a:cxnLst/>
              <a:rect l="l" t="t" r="r" b="b"/>
              <a:pathLst>
                <a:path w="1578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7429785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9" y="355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7670422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7103072" y="3160632"/>
              <a:ext cx="24437" cy="23384"/>
            </a:xfrm>
            <a:custGeom>
              <a:avLst/>
              <a:gdLst/>
              <a:ahLst/>
              <a:cxnLst/>
              <a:rect l="l" t="t" r="r" b="b"/>
              <a:pathLst>
                <a:path w="557" h="533" extrusionOk="0">
                  <a:moveTo>
                    <a:pt x="277" y="0"/>
                  </a:moveTo>
                  <a:cubicBezTo>
                    <a:pt x="124" y="0"/>
                    <a:pt x="1" y="118"/>
                    <a:pt x="1" y="267"/>
                  </a:cubicBezTo>
                  <a:cubicBezTo>
                    <a:pt x="1" y="414"/>
                    <a:pt x="124" y="533"/>
                    <a:pt x="277" y="533"/>
                  </a:cubicBezTo>
                  <a:cubicBezTo>
                    <a:pt x="434" y="533"/>
                    <a:pt x="557" y="414"/>
                    <a:pt x="557" y="267"/>
                  </a:cubicBezTo>
                  <a:cubicBezTo>
                    <a:pt x="557" y="118"/>
                    <a:pt x="434" y="0"/>
                    <a:pt x="2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6276325" y="2796625"/>
              <a:ext cx="1613430" cy="146185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7388589" y="3109215"/>
              <a:ext cx="24393" cy="23603"/>
            </a:xfrm>
            <a:custGeom>
              <a:avLst/>
              <a:gdLst/>
              <a:ahLst/>
              <a:cxnLst/>
              <a:rect l="l" t="t" r="r" b="b"/>
              <a:pathLst>
                <a:path w="556" h="538" extrusionOk="0">
                  <a:moveTo>
                    <a:pt x="276" y="1"/>
                  </a:moveTo>
                  <a:cubicBezTo>
                    <a:pt x="122" y="1"/>
                    <a:pt x="1" y="123"/>
                    <a:pt x="1" y="267"/>
                  </a:cubicBezTo>
                  <a:cubicBezTo>
                    <a:pt x="1" y="416"/>
                    <a:pt x="122" y="538"/>
                    <a:pt x="276" y="538"/>
                  </a:cubicBezTo>
                  <a:cubicBezTo>
                    <a:pt x="429" y="538"/>
                    <a:pt x="556" y="416"/>
                    <a:pt x="556" y="267"/>
                  </a:cubicBezTo>
                  <a:cubicBezTo>
                    <a:pt x="556" y="123"/>
                    <a:pt x="429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26"/>
            <p:cNvGrpSpPr/>
            <p:nvPr/>
          </p:nvGrpSpPr>
          <p:grpSpPr>
            <a:xfrm>
              <a:off x="6345231" y="2886609"/>
              <a:ext cx="1407691" cy="1286147"/>
              <a:chOff x="6117656" y="2752309"/>
              <a:chExt cx="1407691" cy="1286147"/>
            </a:xfrm>
          </p:grpSpPr>
          <p:sp>
            <p:nvSpPr>
              <p:cNvPr id="197" name="Google Shape;197;p26"/>
              <p:cNvSpPr/>
              <p:nvPr/>
            </p:nvSpPr>
            <p:spPr>
              <a:xfrm>
                <a:off x="6117656" y="3670896"/>
                <a:ext cx="5409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9" extrusionOk="0">
                    <a:moveTo>
                      <a:pt x="1" y="0"/>
                    </a:moveTo>
                    <a:lnTo>
                      <a:pt x="1" y="359"/>
                    </a:lnTo>
                    <a:lnTo>
                      <a:pt x="1233" y="359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6239970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6480563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6117656" y="3463032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6117656" y="3071564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6117656" y="2874843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6120332" y="3267276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6197415" y="2752309"/>
                <a:ext cx="1312797" cy="936853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21354" extrusionOk="0">
                    <a:moveTo>
                      <a:pt x="57" y="0"/>
                    </a:moveTo>
                    <a:cubicBezTo>
                      <a:pt x="57" y="0"/>
                      <a:pt x="53" y="36"/>
                      <a:pt x="53" y="105"/>
                    </a:cubicBezTo>
                    <a:cubicBezTo>
                      <a:pt x="48" y="180"/>
                      <a:pt x="48" y="285"/>
                      <a:pt x="48" y="420"/>
                    </a:cubicBezTo>
                    <a:cubicBezTo>
                      <a:pt x="44" y="700"/>
                      <a:pt x="39" y="1102"/>
                      <a:pt x="35" y="1626"/>
                    </a:cubicBezTo>
                    <a:cubicBezTo>
                      <a:pt x="31" y="2680"/>
                      <a:pt x="26" y="4209"/>
                      <a:pt x="18" y="6110"/>
                    </a:cubicBezTo>
                    <a:cubicBezTo>
                      <a:pt x="13" y="9925"/>
                      <a:pt x="9" y="15248"/>
                      <a:pt x="0" y="21297"/>
                    </a:cubicBezTo>
                    <a:lnTo>
                      <a:pt x="0" y="21354"/>
                    </a:lnTo>
                    <a:lnTo>
                      <a:pt x="4344" y="21354"/>
                    </a:lnTo>
                    <a:cubicBezTo>
                      <a:pt x="11402" y="21344"/>
                      <a:pt x="17796" y="21340"/>
                      <a:pt x="22427" y="21336"/>
                    </a:cubicBezTo>
                    <a:cubicBezTo>
                      <a:pt x="24739" y="21327"/>
                      <a:pt x="26610" y="21323"/>
                      <a:pt x="27912" y="21318"/>
                    </a:cubicBezTo>
                    <a:cubicBezTo>
                      <a:pt x="28555" y="21314"/>
                      <a:pt x="29057" y="21310"/>
                      <a:pt x="29402" y="21305"/>
                    </a:cubicBezTo>
                    <a:cubicBezTo>
                      <a:pt x="29569" y="21305"/>
                      <a:pt x="29695" y="21301"/>
                      <a:pt x="29787" y="21301"/>
                    </a:cubicBezTo>
                    <a:cubicBezTo>
                      <a:pt x="29874" y="21301"/>
                      <a:pt x="29922" y="21297"/>
                      <a:pt x="29922" y="21297"/>
                    </a:cubicBezTo>
                    <a:cubicBezTo>
                      <a:pt x="29922" y="21297"/>
                      <a:pt x="29874" y="21292"/>
                      <a:pt x="29787" y="21287"/>
                    </a:cubicBezTo>
                    <a:cubicBezTo>
                      <a:pt x="29695" y="21287"/>
                      <a:pt x="29569" y="21283"/>
                      <a:pt x="29402" y="21283"/>
                    </a:cubicBezTo>
                    <a:cubicBezTo>
                      <a:pt x="29057" y="21279"/>
                      <a:pt x="28555" y="21275"/>
                      <a:pt x="27912" y="21271"/>
                    </a:cubicBezTo>
                    <a:cubicBezTo>
                      <a:pt x="26610" y="21265"/>
                      <a:pt x="24739" y="21261"/>
                      <a:pt x="22427" y="21253"/>
                    </a:cubicBezTo>
                    <a:cubicBezTo>
                      <a:pt x="17796" y="21249"/>
                      <a:pt x="11402" y="21244"/>
                      <a:pt x="4344" y="21235"/>
                    </a:cubicBezTo>
                    <a:lnTo>
                      <a:pt x="113" y="21235"/>
                    </a:lnTo>
                    <a:cubicBezTo>
                      <a:pt x="105" y="15212"/>
                      <a:pt x="101" y="9912"/>
                      <a:pt x="97" y="6110"/>
                    </a:cubicBezTo>
                    <a:cubicBezTo>
                      <a:pt x="87" y="4209"/>
                      <a:pt x="83" y="2680"/>
                      <a:pt x="79" y="1626"/>
                    </a:cubicBezTo>
                    <a:cubicBezTo>
                      <a:pt x="75" y="1102"/>
                      <a:pt x="70" y="700"/>
                      <a:pt x="65" y="420"/>
                    </a:cubicBezTo>
                    <a:cubicBezTo>
                      <a:pt x="65" y="285"/>
                      <a:pt x="61" y="180"/>
                      <a:pt x="61" y="105"/>
                    </a:cubicBezTo>
                    <a:cubicBezTo>
                      <a:pt x="61" y="36"/>
                      <a:pt x="57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6267425" y="3272494"/>
                <a:ext cx="124494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8" extrusionOk="0">
                    <a:moveTo>
                      <a:pt x="14509" y="0"/>
                    </a:moveTo>
                    <a:cubicBezTo>
                      <a:pt x="6494" y="0"/>
                      <a:pt x="0" y="27"/>
                      <a:pt x="0" y="57"/>
                    </a:cubicBezTo>
                    <a:cubicBezTo>
                      <a:pt x="0" y="92"/>
                      <a:pt x="6494" y="118"/>
                      <a:pt x="14509" y="118"/>
                    </a:cubicBezTo>
                    <a:cubicBezTo>
                      <a:pt x="22519" y="118"/>
                      <a:pt x="29017" y="92"/>
                      <a:pt x="29017" y="57"/>
                    </a:cubicBezTo>
                    <a:cubicBezTo>
                      <a:pt x="29017" y="27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6267425" y="307669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8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8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6267425" y="287997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9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9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6267425" y="3468249"/>
                <a:ext cx="1244945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4" extrusionOk="0">
                    <a:moveTo>
                      <a:pt x="14509" y="0"/>
                    </a:moveTo>
                    <a:cubicBezTo>
                      <a:pt x="6494" y="0"/>
                      <a:pt x="0" y="26"/>
                      <a:pt x="0" y="57"/>
                    </a:cubicBezTo>
                    <a:cubicBezTo>
                      <a:pt x="0" y="87"/>
                      <a:pt x="6494" y="113"/>
                      <a:pt x="14509" y="113"/>
                    </a:cubicBezTo>
                    <a:cubicBezTo>
                      <a:pt x="22519" y="113"/>
                      <a:pt x="29017" y="87"/>
                      <a:pt x="29017" y="57"/>
                    </a:cubicBezTo>
                    <a:cubicBezTo>
                      <a:pt x="29017" y="26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6265284" y="2766699"/>
                <a:ext cx="1244926" cy="877801"/>
              </a:xfrm>
              <a:custGeom>
                <a:avLst/>
                <a:gdLst/>
                <a:ahLst/>
                <a:cxnLst/>
                <a:rect l="l" t="t" r="r" b="b"/>
                <a:pathLst>
                  <a:path w="28376" h="20008" extrusionOk="0">
                    <a:moveTo>
                      <a:pt x="18153" y="1"/>
                    </a:moveTo>
                    <a:lnTo>
                      <a:pt x="14714" y="6534"/>
                    </a:lnTo>
                    <a:lnTo>
                      <a:pt x="12425" y="4668"/>
                    </a:lnTo>
                    <a:lnTo>
                      <a:pt x="9605" y="9593"/>
                    </a:lnTo>
                    <a:lnTo>
                      <a:pt x="7578" y="8164"/>
                    </a:lnTo>
                    <a:lnTo>
                      <a:pt x="4143" y="13504"/>
                    </a:lnTo>
                    <a:lnTo>
                      <a:pt x="2469" y="12220"/>
                    </a:lnTo>
                    <a:lnTo>
                      <a:pt x="0" y="16048"/>
                    </a:lnTo>
                    <a:lnTo>
                      <a:pt x="0" y="20007"/>
                    </a:lnTo>
                    <a:lnTo>
                      <a:pt x="28375" y="20007"/>
                    </a:lnTo>
                    <a:lnTo>
                      <a:pt x="28375" y="2641"/>
                    </a:lnTo>
                    <a:lnTo>
                      <a:pt x="24849" y="3649"/>
                    </a:lnTo>
                    <a:lnTo>
                      <a:pt x="21855" y="7303"/>
                    </a:lnTo>
                    <a:lnTo>
                      <a:pt x="1815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6265284" y="2819433"/>
                <a:ext cx="1260062" cy="70924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6166" extrusionOk="0">
                    <a:moveTo>
                      <a:pt x="25041" y="1"/>
                    </a:moveTo>
                    <a:lnTo>
                      <a:pt x="25027" y="13"/>
                    </a:lnTo>
                    <a:cubicBezTo>
                      <a:pt x="24240" y="1036"/>
                      <a:pt x="23252" y="2306"/>
                      <a:pt x="22122" y="3767"/>
                    </a:cubicBezTo>
                    <a:lnTo>
                      <a:pt x="22122" y="3767"/>
                    </a:lnTo>
                    <a:cubicBezTo>
                      <a:pt x="20021" y="3763"/>
                      <a:pt x="17561" y="3759"/>
                      <a:pt x="14889" y="3759"/>
                    </a:cubicBezTo>
                    <a:lnTo>
                      <a:pt x="14859" y="3759"/>
                    </a:lnTo>
                    <a:lnTo>
                      <a:pt x="14841" y="3785"/>
                    </a:lnTo>
                    <a:cubicBezTo>
                      <a:pt x="13884" y="5376"/>
                      <a:pt x="12853" y="7089"/>
                      <a:pt x="11786" y="8863"/>
                    </a:cubicBezTo>
                    <a:cubicBezTo>
                      <a:pt x="10766" y="10563"/>
                      <a:pt x="9777" y="12212"/>
                      <a:pt x="8840" y="13769"/>
                    </a:cubicBezTo>
                    <a:lnTo>
                      <a:pt x="8840" y="13769"/>
                    </a:lnTo>
                    <a:cubicBezTo>
                      <a:pt x="7421" y="11828"/>
                      <a:pt x="6105" y="10033"/>
                      <a:pt x="4942" y="8444"/>
                    </a:cubicBezTo>
                    <a:lnTo>
                      <a:pt x="4903" y="8387"/>
                    </a:lnTo>
                    <a:lnTo>
                      <a:pt x="4864" y="8444"/>
                    </a:lnTo>
                    <a:cubicBezTo>
                      <a:pt x="3387" y="10782"/>
                      <a:pt x="2168" y="12704"/>
                      <a:pt x="1315" y="14055"/>
                    </a:cubicBezTo>
                    <a:cubicBezTo>
                      <a:pt x="896" y="14723"/>
                      <a:pt x="563" y="15247"/>
                      <a:pt x="337" y="15610"/>
                    </a:cubicBezTo>
                    <a:cubicBezTo>
                      <a:pt x="228" y="15790"/>
                      <a:pt x="144" y="15925"/>
                      <a:pt x="83" y="16022"/>
                    </a:cubicBezTo>
                    <a:cubicBezTo>
                      <a:pt x="26" y="16117"/>
                      <a:pt x="0" y="16165"/>
                      <a:pt x="0" y="16165"/>
                    </a:cubicBezTo>
                    <a:cubicBezTo>
                      <a:pt x="0" y="16165"/>
                      <a:pt x="35" y="16122"/>
                      <a:pt x="97" y="16030"/>
                    </a:cubicBezTo>
                    <a:cubicBezTo>
                      <a:pt x="158" y="15933"/>
                      <a:pt x="245" y="15798"/>
                      <a:pt x="359" y="15628"/>
                    </a:cubicBezTo>
                    <a:cubicBezTo>
                      <a:pt x="595" y="15265"/>
                      <a:pt x="931" y="14745"/>
                      <a:pt x="1359" y="14081"/>
                    </a:cubicBezTo>
                    <a:cubicBezTo>
                      <a:pt x="2213" y="12751"/>
                      <a:pt x="3432" y="10853"/>
                      <a:pt x="4909" y="8556"/>
                    </a:cubicBezTo>
                    <a:lnTo>
                      <a:pt x="4909" y="8556"/>
                    </a:lnTo>
                    <a:cubicBezTo>
                      <a:pt x="6070" y="10150"/>
                      <a:pt x="7380" y="11954"/>
                      <a:pt x="8797" y="13902"/>
                    </a:cubicBezTo>
                    <a:lnTo>
                      <a:pt x="8849" y="13972"/>
                    </a:lnTo>
                    <a:lnTo>
                      <a:pt x="8893" y="13898"/>
                    </a:lnTo>
                    <a:cubicBezTo>
                      <a:pt x="9841" y="12320"/>
                      <a:pt x="10847" y="10650"/>
                      <a:pt x="11887" y="8920"/>
                    </a:cubicBezTo>
                    <a:cubicBezTo>
                      <a:pt x="12947" y="7155"/>
                      <a:pt x="13973" y="5451"/>
                      <a:pt x="14922" y="3868"/>
                    </a:cubicBezTo>
                    <a:lnTo>
                      <a:pt x="14922" y="3868"/>
                    </a:lnTo>
                    <a:cubicBezTo>
                      <a:pt x="17592" y="3863"/>
                      <a:pt x="20050" y="3863"/>
                      <a:pt x="22148" y="3859"/>
                    </a:cubicBezTo>
                    <a:lnTo>
                      <a:pt x="22169" y="3859"/>
                    </a:lnTo>
                    <a:lnTo>
                      <a:pt x="22183" y="3841"/>
                    </a:lnTo>
                    <a:cubicBezTo>
                      <a:pt x="23306" y="2371"/>
                      <a:pt x="24285" y="1094"/>
                      <a:pt x="25070" y="65"/>
                    </a:cubicBezTo>
                    <a:lnTo>
                      <a:pt x="25070" y="65"/>
                    </a:lnTo>
                    <a:cubicBezTo>
                      <a:pt x="26221" y="57"/>
                      <a:pt x="27133" y="53"/>
                      <a:pt x="27760" y="49"/>
                    </a:cubicBezTo>
                    <a:cubicBezTo>
                      <a:pt x="28069" y="49"/>
                      <a:pt x="28310" y="44"/>
                      <a:pt x="28476" y="44"/>
                    </a:cubicBezTo>
                    <a:cubicBezTo>
                      <a:pt x="28555" y="39"/>
                      <a:pt x="28611" y="39"/>
                      <a:pt x="28660" y="39"/>
                    </a:cubicBezTo>
                    <a:cubicBezTo>
                      <a:pt x="28698" y="35"/>
                      <a:pt x="28720" y="35"/>
                      <a:pt x="28720" y="35"/>
                    </a:cubicBezTo>
                    <a:cubicBezTo>
                      <a:pt x="28720" y="31"/>
                      <a:pt x="28698" y="31"/>
                      <a:pt x="28660" y="31"/>
                    </a:cubicBezTo>
                    <a:cubicBezTo>
                      <a:pt x="28611" y="27"/>
                      <a:pt x="28555" y="27"/>
                      <a:pt x="28476" y="27"/>
                    </a:cubicBezTo>
                    <a:cubicBezTo>
                      <a:pt x="28310" y="23"/>
                      <a:pt x="28069" y="17"/>
                      <a:pt x="27760" y="17"/>
                    </a:cubicBezTo>
                    <a:cubicBezTo>
                      <a:pt x="27130" y="13"/>
                      <a:pt x="26213" y="9"/>
                      <a:pt x="250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6508159" y="3234899"/>
                <a:ext cx="24569" cy="23603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38" extrusionOk="0">
                    <a:moveTo>
                      <a:pt x="281" y="1"/>
                    </a:moveTo>
                    <a:cubicBezTo>
                      <a:pt x="128" y="1"/>
                      <a:pt x="1" y="123"/>
                      <a:pt x="1" y="271"/>
                    </a:cubicBezTo>
                    <a:cubicBezTo>
                      <a:pt x="1" y="416"/>
                      <a:pt x="128" y="538"/>
                      <a:pt x="281" y="538"/>
                    </a:cubicBezTo>
                    <a:cubicBezTo>
                      <a:pt x="434" y="538"/>
                      <a:pt x="560" y="416"/>
                      <a:pt x="560" y="271"/>
                    </a:cubicBezTo>
                    <a:cubicBezTo>
                      <a:pt x="560" y="123"/>
                      <a:pt x="434" y="1"/>
                      <a:pt x="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6239970" y="3886175"/>
                <a:ext cx="157985" cy="152281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3471" extrusionOk="0">
                    <a:moveTo>
                      <a:pt x="1801" y="1"/>
                    </a:moveTo>
                    <a:cubicBezTo>
                      <a:pt x="805" y="1"/>
                      <a:pt x="0" y="779"/>
                      <a:pt x="0" y="1735"/>
                    </a:cubicBezTo>
                    <a:cubicBezTo>
                      <a:pt x="0" y="2693"/>
                      <a:pt x="805" y="3470"/>
                      <a:pt x="1801" y="3470"/>
                    </a:cubicBezTo>
                    <a:cubicBezTo>
                      <a:pt x="2792" y="3470"/>
                      <a:pt x="3601" y="2693"/>
                      <a:pt x="3601" y="1735"/>
                    </a:cubicBezTo>
                    <a:cubicBezTo>
                      <a:pt x="3601" y="779"/>
                      <a:pt x="2792" y="1"/>
                      <a:pt x="18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6515090" y="3911314"/>
                <a:ext cx="927816" cy="28605"/>
              </a:xfrm>
              <a:custGeom>
                <a:avLst/>
                <a:gdLst/>
                <a:ahLst/>
                <a:cxnLst/>
                <a:rect l="l" t="t" r="r" b="b"/>
                <a:pathLst>
                  <a:path w="21148" h="652" extrusionOk="0">
                    <a:moveTo>
                      <a:pt x="0" y="0"/>
                    </a:moveTo>
                    <a:lnTo>
                      <a:pt x="0" y="652"/>
                    </a:lnTo>
                    <a:lnTo>
                      <a:pt x="21148" y="652"/>
                    </a:lnTo>
                    <a:lnTo>
                      <a:pt x="211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6515090" y="3982430"/>
                <a:ext cx="385244" cy="28649"/>
              </a:xfrm>
              <a:custGeom>
                <a:avLst/>
                <a:gdLst/>
                <a:ahLst/>
                <a:cxnLst/>
                <a:rect l="l" t="t" r="r" b="b"/>
                <a:pathLst>
                  <a:path w="8781" h="653" extrusionOk="0">
                    <a:moveTo>
                      <a:pt x="0" y="1"/>
                    </a:moveTo>
                    <a:lnTo>
                      <a:pt x="0" y="652"/>
                    </a:lnTo>
                    <a:lnTo>
                      <a:pt x="8780" y="652"/>
                    </a:lnTo>
                    <a:lnTo>
                      <a:pt x="8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26"/>
            <p:cNvGrpSpPr/>
            <p:nvPr/>
          </p:nvGrpSpPr>
          <p:grpSpPr>
            <a:xfrm>
              <a:off x="3940094" y="1807838"/>
              <a:ext cx="1294564" cy="589573"/>
              <a:chOff x="3940094" y="1807838"/>
              <a:chExt cx="1294564" cy="589573"/>
            </a:xfrm>
          </p:grpSpPr>
          <p:grpSp>
            <p:nvGrpSpPr>
              <p:cNvPr id="216" name="Google Shape;216;p26"/>
              <p:cNvGrpSpPr/>
              <p:nvPr/>
            </p:nvGrpSpPr>
            <p:grpSpPr>
              <a:xfrm>
                <a:off x="3940094" y="1807838"/>
                <a:ext cx="1294564" cy="589573"/>
                <a:chOff x="3543907" y="2562740"/>
                <a:chExt cx="1294564" cy="381675"/>
              </a:xfrm>
            </p:grpSpPr>
            <p:sp>
              <p:nvSpPr>
                <p:cNvPr id="217" name="Google Shape;217;p26"/>
                <p:cNvSpPr/>
                <p:nvPr/>
              </p:nvSpPr>
              <p:spPr>
                <a:xfrm>
                  <a:off x="3597011" y="2562740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6"/>
                <p:cNvSpPr/>
                <p:nvPr/>
              </p:nvSpPr>
              <p:spPr>
                <a:xfrm>
                  <a:off x="3543907" y="2596242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D9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9" name="Google Shape;219;p26"/>
              <p:cNvSpPr/>
              <p:nvPr/>
            </p:nvSpPr>
            <p:spPr>
              <a:xfrm>
                <a:off x="4099654" y="1961924"/>
                <a:ext cx="114112" cy="114156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2" extrusionOk="0">
                    <a:moveTo>
                      <a:pt x="1302" y="1"/>
                    </a:moveTo>
                    <a:cubicBezTo>
                      <a:pt x="582" y="1"/>
                      <a:pt x="1" y="582"/>
                      <a:pt x="1" y="1298"/>
                    </a:cubicBezTo>
                    <a:cubicBezTo>
                      <a:pt x="1" y="2020"/>
                      <a:pt x="582" y="2601"/>
                      <a:pt x="1302" y="2601"/>
                    </a:cubicBezTo>
                    <a:cubicBezTo>
                      <a:pt x="2020" y="2601"/>
                      <a:pt x="2601" y="2020"/>
                      <a:pt x="2601" y="1298"/>
                    </a:cubicBezTo>
                    <a:cubicBezTo>
                      <a:pt x="2601" y="582"/>
                      <a:pt x="2020" y="1"/>
                      <a:pt x="130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6"/>
              <p:cNvSpPr/>
              <p:nvPr/>
            </p:nvSpPr>
            <p:spPr>
              <a:xfrm>
                <a:off x="4270842" y="1979561"/>
                <a:ext cx="397704" cy="22112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9064" y="503"/>
                    </a:lnTo>
                    <a:lnTo>
                      <a:pt x="9064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4270842" y="2029574"/>
                <a:ext cx="773516" cy="2233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9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4099654" y="2137367"/>
                <a:ext cx="114112" cy="114112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1" extrusionOk="0">
                    <a:moveTo>
                      <a:pt x="1302" y="0"/>
                    </a:moveTo>
                    <a:cubicBezTo>
                      <a:pt x="582" y="0"/>
                      <a:pt x="1" y="581"/>
                      <a:pt x="1" y="1299"/>
                    </a:cubicBezTo>
                    <a:cubicBezTo>
                      <a:pt x="1" y="2019"/>
                      <a:pt x="582" y="2600"/>
                      <a:pt x="1302" y="2600"/>
                    </a:cubicBezTo>
                    <a:cubicBezTo>
                      <a:pt x="2020" y="2600"/>
                      <a:pt x="2601" y="2019"/>
                      <a:pt x="2601" y="1299"/>
                    </a:cubicBezTo>
                    <a:cubicBezTo>
                      <a:pt x="2601" y="581"/>
                      <a:pt x="2020" y="0"/>
                      <a:pt x="13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>
                <a:off x="4270842" y="2154960"/>
                <a:ext cx="203086" cy="22156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505" extrusionOk="0">
                    <a:moveTo>
                      <a:pt x="0" y="1"/>
                    </a:moveTo>
                    <a:lnTo>
                      <a:pt x="0" y="504"/>
                    </a:lnTo>
                    <a:lnTo>
                      <a:pt x="4629" y="504"/>
                    </a:lnTo>
                    <a:lnTo>
                      <a:pt x="46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>
                <a:off x="4270842" y="2205018"/>
                <a:ext cx="773516" cy="22287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8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26"/>
            <p:cNvGrpSpPr/>
            <p:nvPr/>
          </p:nvGrpSpPr>
          <p:grpSpPr>
            <a:xfrm>
              <a:off x="6193917" y="1459403"/>
              <a:ext cx="906007" cy="136663"/>
              <a:chOff x="5966342" y="1378202"/>
              <a:chExt cx="906007" cy="136663"/>
            </a:xfrm>
          </p:grpSpPr>
          <p:sp>
            <p:nvSpPr>
              <p:cNvPr id="226" name="Google Shape;226;p26"/>
              <p:cNvSpPr/>
              <p:nvPr/>
            </p:nvSpPr>
            <p:spPr>
              <a:xfrm>
                <a:off x="5966342" y="1378202"/>
                <a:ext cx="153861" cy="13666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115" extrusionOk="0">
                    <a:moveTo>
                      <a:pt x="1755" y="0"/>
                    </a:moveTo>
                    <a:cubicBezTo>
                      <a:pt x="1298" y="0"/>
                      <a:pt x="846" y="200"/>
                      <a:pt x="539" y="582"/>
                    </a:cubicBezTo>
                    <a:cubicBezTo>
                      <a:pt x="1" y="1255"/>
                      <a:pt x="110" y="2234"/>
                      <a:pt x="779" y="2772"/>
                    </a:cubicBezTo>
                    <a:cubicBezTo>
                      <a:pt x="1068" y="3002"/>
                      <a:pt x="1412" y="3115"/>
                      <a:pt x="1754" y="3115"/>
                    </a:cubicBezTo>
                    <a:cubicBezTo>
                      <a:pt x="2210" y="3115"/>
                      <a:pt x="2661" y="2915"/>
                      <a:pt x="2968" y="2531"/>
                    </a:cubicBezTo>
                    <a:cubicBezTo>
                      <a:pt x="3506" y="1863"/>
                      <a:pt x="3401" y="879"/>
                      <a:pt x="2728" y="342"/>
                    </a:cubicBezTo>
                    <a:cubicBezTo>
                      <a:pt x="2440" y="112"/>
                      <a:pt x="2096" y="0"/>
                      <a:pt x="175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6003940" y="1423214"/>
                <a:ext cx="78839" cy="50146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143" extrusionOk="0">
                    <a:moveTo>
                      <a:pt x="1767" y="1"/>
                    </a:moveTo>
                    <a:cubicBezTo>
                      <a:pt x="1725" y="1"/>
                      <a:pt x="1324" y="360"/>
                      <a:pt x="853" y="819"/>
                    </a:cubicBezTo>
                    <a:cubicBezTo>
                      <a:pt x="797" y="875"/>
                      <a:pt x="741" y="928"/>
                      <a:pt x="686" y="981"/>
                    </a:cubicBezTo>
                    <a:lnTo>
                      <a:pt x="686" y="981"/>
                    </a:lnTo>
                    <a:cubicBezTo>
                      <a:pt x="336" y="636"/>
                      <a:pt x="62" y="394"/>
                      <a:pt x="26" y="394"/>
                    </a:cubicBezTo>
                    <a:cubicBezTo>
                      <a:pt x="25" y="394"/>
                      <a:pt x="24" y="394"/>
                      <a:pt x="23" y="395"/>
                    </a:cubicBezTo>
                    <a:cubicBezTo>
                      <a:pt x="1" y="413"/>
                      <a:pt x="267" y="714"/>
                      <a:pt x="647" y="1099"/>
                    </a:cubicBezTo>
                    <a:lnTo>
                      <a:pt x="687" y="1143"/>
                    </a:lnTo>
                    <a:lnTo>
                      <a:pt x="726" y="1103"/>
                    </a:lnTo>
                    <a:cubicBezTo>
                      <a:pt x="796" y="1038"/>
                      <a:pt x="862" y="972"/>
                      <a:pt x="931" y="902"/>
                    </a:cubicBezTo>
                    <a:cubicBezTo>
                      <a:pt x="1421" y="430"/>
                      <a:pt x="1796" y="28"/>
                      <a:pt x="1770" y="2"/>
                    </a:cubicBezTo>
                    <a:cubicBezTo>
                      <a:pt x="1770" y="1"/>
                      <a:pt x="1769" y="1"/>
                      <a:pt x="1767" y="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>
                <a:off x="6235364" y="1411237"/>
                <a:ext cx="63698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14519" h="118" extrusionOk="0">
                    <a:moveTo>
                      <a:pt x="7259" y="0"/>
                    </a:moveTo>
                    <a:cubicBezTo>
                      <a:pt x="3252" y="0"/>
                      <a:pt x="0" y="26"/>
                      <a:pt x="0" y="61"/>
                    </a:cubicBezTo>
                    <a:cubicBezTo>
                      <a:pt x="0" y="91"/>
                      <a:pt x="3252" y="117"/>
                      <a:pt x="7259" y="117"/>
                    </a:cubicBezTo>
                    <a:cubicBezTo>
                      <a:pt x="11267" y="117"/>
                      <a:pt x="14518" y="91"/>
                      <a:pt x="14518" y="61"/>
                    </a:cubicBezTo>
                    <a:cubicBezTo>
                      <a:pt x="14518" y="26"/>
                      <a:pt x="11267" y="0"/>
                      <a:pt x="72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>
                <a:off x="6242822" y="1473535"/>
                <a:ext cx="368178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114" extrusionOk="0">
                    <a:moveTo>
                      <a:pt x="4196" y="0"/>
                    </a:moveTo>
                    <a:cubicBezTo>
                      <a:pt x="1880" y="0"/>
                      <a:pt x="0" y="22"/>
                      <a:pt x="0" y="57"/>
                    </a:cubicBezTo>
                    <a:cubicBezTo>
                      <a:pt x="0" y="87"/>
                      <a:pt x="1880" y="113"/>
                      <a:pt x="4196" y="113"/>
                    </a:cubicBezTo>
                    <a:cubicBezTo>
                      <a:pt x="6513" y="113"/>
                      <a:pt x="8391" y="87"/>
                      <a:pt x="8391" y="57"/>
                    </a:cubicBezTo>
                    <a:cubicBezTo>
                      <a:pt x="8391" y="22"/>
                      <a:pt x="6513" y="0"/>
                      <a:pt x="419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26"/>
            <p:cNvGrpSpPr/>
            <p:nvPr/>
          </p:nvGrpSpPr>
          <p:grpSpPr>
            <a:xfrm>
              <a:off x="8042062" y="2843136"/>
              <a:ext cx="496812" cy="472595"/>
              <a:chOff x="7814487" y="2708836"/>
              <a:chExt cx="496812" cy="472595"/>
            </a:xfrm>
          </p:grpSpPr>
          <p:sp>
            <p:nvSpPr>
              <p:cNvPr id="231" name="Google Shape;231;p26"/>
              <p:cNvSpPr/>
              <p:nvPr/>
            </p:nvSpPr>
            <p:spPr>
              <a:xfrm>
                <a:off x="7814487" y="2708836"/>
                <a:ext cx="496812" cy="472595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10772" extrusionOk="0">
                    <a:moveTo>
                      <a:pt x="5922" y="1"/>
                    </a:moveTo>
                    <a:cubicBezTo>
                      <a:pt x="5106" y="1"/>
                      <a:pt x="4261" y="192"/>
                      <a:pt x="3483" y="573"/>
                    </a:cubicBezTo>
                    <a:cubicBezTo>
                      <a:pt x="2399" y="1115"/>
                      <a:pt x="1473" y="2063"/>
                      <a:pt x="957" y="3243"/>
                    </a:cubicBezTo>
                    <a:cubicBezTo>
                      <a:pt x="555" y="4152"/>
                      <a:pt x="442" y="5153"/>
                      <a:pt x="555" y="6088"/>
                    </a:cubicBezTo>
                    <a:cubicBezTo>
                      <a:pt x="621" y="6556"/>
                      <a:pt x="743" y="7006"/>
                      <a:pt x="910" y="7430"/>
                    </a:cubicBezTo>
                    <a:cubicBezTo>
                      <a:pt x="1077" y="7838"/>
                      <a:pt x="1295" y="8215"/>
                      <a:pt x="1542" y="8563"/>
                    </a:cubicBezTo>
                    <a:lnTo>
                      <a:pt x="1542" y="8563"/>
                    </a:lnTo>
                    <a:cubicBezTo>
                      <a:pt x="1044" y="9137"/>
                      <a:pt x="560" y="9694"/>
                      <a:pt x="101" y="10223"/>
                    </a:cubicBezTo>
                    <a:lnTo>
                      <a:pt x="0" y="10336"/>
                    </a:lnTo>
                    <a:lnTo>
                      <a:pt x="0" y="10336"/>
                    </a:lnTo>
                    <a:lnTo>
                      <a:pt x="153" y="10306"/>
                    </a:lnTo>
                    <a:cubicBezTo>
                      <a:pt x="1085" y="10128"/>
                      <a:pt x="1978" y="9954"/>
                      <a:pt x="2797" y="9798"/>
                    </a:cubicBezTo>
                    <a:lnTo>
                      <a:pt x="2797" y="9798"/>
                    </a:lnTo>
                    <a:cubicBezTo>
                      <a:pt x="3776" y="10473"/>
                      <a:pt x="4868" y="10768"/>
                      <a:pt x="5822" y="10768"/>
                    </a:cubicBezTo>
                    <a:cubicBezTo>
                      <a:pt x="5831" y="10768"/>
                      <a:pt x="5839" y="10768"/>
                      <a:pt x="5847" y="10768"/>
                    </a:cubicBezTo>
                    <a:cubicBezTo>
                      <a:pt x="5892" y="10770"/>
                      <a:pt x="5938" y="10771"/>
                      <a:pt x="5984" y="10771"/>
                    </a:cubicBezTo>
                    <a:cubicBezTo>
                      <a:pt x="6057" y="10771"/>
                      <a:pt x="6131" y="10768"/>
                      <a:pt x="6201" y="10760"/>
                    </a:cubicBezTo>
                    <a:cubicBezTo>
                      <a:pt x="6319" y="10751"/>
                      <a:pt x="6433" y="10747"/>
                      <a:pt x="6547" y="10734"/>
                    </a:cubicBezTo>
                    <a:cubicBezTo>
                      <a:pt x="6769" y="10695"/>
                      <a:pt x="6983" y="10673"/>
                      <a:pt x="7185" y="10611"/>
                    </a:cubicBezTo>
                    <a:cubicBezTo>
                      <a:pt x="7285" y="10585"/>
                      <a:pt x="7386" y="10558"/>
                      <a:pt x="7481" y="10532"/>
                    </a:cubicBezTo>
                    <a:cubicBezTo>
                      <a:pt x="7574" y="10498"/>
                      <a:pt x="7665" y="10467"/>
                      <a:pt x="7757" y="10432"/>
                    </a:cubicBezTo>
                    <a:cubicBezTo>
                      <a:pt x="7941" y="10375"/>
                      <a:pt x="8098" y="10288"/>
                      <a:pt x="8256" y="10217"/>
                    </a:cubicBezTo>
                    <a:cubicBezTo>
                      <a:pt x="8875" y="9912"/>
                      <a:pt x="9287" y="9558"/>
                      <a:pt x="9557" y="9313"/>
                    </a:cubicBezTo>
                    <a:cubicBezTo>
                      <a:pt x="9688" y="9186"/>
                      <a:pt x="9776" y="9077"/>
                      <a:pt x="9841" y="9011"/>
                    </a:cubicBezTo>
                    <a:cubicBezTo>
                      <a:pt x="9907" y="8942"/>
                      <a:pt x="9934" y="8902"/>
                      <a:pt x="9934" y="8902"/>
                    </a:cubicBezTo>
                    <a:lnTo>
                      <a:pt x="9934" y="8902"/>
                    </a:lnTo>
                    <a:cubicBezTo>
                      <a:pt x="9934" y="8902"/>
                      <a:pt x="9898" y="8933"/>
                      <a:pt x="9833" y="8999"/>
                    </a:cubicBezTo>
                    <a:cubicBezTo>
                      <a:pt x="9763" y="9064"/>
                      <a:pt x="9671" y="9169"/>
                      <a:pt x="9536" y="9291"/>
                    </a:cubicBezTo>
                    <a:cubicBezTo>
                      <a:pt x="9265" y="9527"/>
                      <a:pt x="8849" y="9872"/>
                      <a:pt x="8234" y="10170"/>
                    </a:cubicBezTo>
                    <a:cubicBezTo>
                      <a:pt x="8076" y="10240"/>
                      <a:pt x="7915" y="10322"/>
                      <a:pt x="7735" y="10375"/>
                    </a:cubicBezTo>
                    <a:cubicBezTo>
                      <a:pt x="7648" y="10406"/>
                      <a:pt x="7556" y="10441"/>
                      <a:pt x="7465" y="10471"/>
                    </a:cubicBezTo>
                    <a:cubicBezTo>
                      <a:pt x="7368" y="10498"/>
                      <a:pt x="7268" y="10520"/>
                      <a:pt x="7171" y="10546"/>
                    </a:cubicBezTo>
                    <a:cubicBezTo>
                      <a:pt x="6971" y="10602"/>
                      <a:pt x="6757" y="10624"/>
                      <a:pt x="6538" y="10663"/>
                    </a:cubicBezTo>
                    <a:cubicBezTo>
                      <a:pt x="6428" y="10673"/>
                      <a:pt x="6315" y="10677"/>
                      <a:pt x="6197" y="10685"/>
                    </a:cubicBezTo>
                    <a:cubicBezTo>
                      <a:pt x="6135" y="10693"/>
                      <a:pt x="6071" y="10696"/>
                      <a:pt x="6008" y="10696"/>
                    </a:cubicBezTo>
                    <a:cubicBezTo>
                      <a:pt x="5954" y="10696"/>
                      <a:pt x="5901" y="10694"/>
                      <a:pt x="5847" y="10689"/>
                    </a:cubicBezTo>
                    <a:cubicBezTo>
                      <a:pt x="4895" y="10689"/>
                      <a:pt x="3806" y="10388"/>
                      <a:pt x="2836" y="9707"/>
                    </a:cubicBezTo>
                    <a:lnTo>
                      <a:pt x="2818" y="9693"/>
                    </a:lnTo>
                    <a:lnTo>
                      <a:pt x="2802" y="9698"/>
                    </a:lnTo>
                    <a:cubicBezTo>
                      <a:pt x="2019" y="9847"/>
                      <a:pt x="1171" y="10008"/>
                      <a:pt x="281" y="10176"/>
                    </a:cubicBezTo>
                    <a:lnTo>
                      <a:pt x="281" y="10176"/>
                    </a:lnTo>
                    <a:cubicBezTo>
                      <a:pt x="720" y="9676"/>
                      <a:pt x="1181" y="9146"/>
                      <a:pt x="1652" y="8605"/>
                    </a:cubicBezTo>
                    <a:lnTo>
                      <a:pt x="1682" y="8571"/>
                    </a:lnTo>
                    <a:lnTo>
                      <a:pt x="1656" y="8535"/>
                    </a:lnTo>
                    <a:cubicBezTo>
                      <a:pt x="1408" y="8182"/>
                      <a:pt x="1184" y="7801"/>
                      <a:pt x="1014" y="7391"/>
                    </a:cubicBezTo>
                    <a:cubicBezTo>
                      <a:pt x="852" y="6971"/>
                      <a:pt x="734" y="6530"/>
                      <a:pt x="668" y="6070"/>
                    </a:cubicBezTo>
                    <a:cubicBezTo>
                      <a:pt x="559" y="5157"/>
                      <a:pt x="668" y="4178"/>
                      <a:pt x="1067" y="3291"/>
                    </a:cubicBezTo>
                    <a:cubicBezTo>
                      <a:pt x="1569" y="2137"/>
                      <a:pt x="2478" y="1207"/>
                      <a:pt x="3536" y="673"/>
                    </a:cubicBezTo>
                    <a:cubicBezTo>
                      <a:pt x="4296" y="301"/>
                      <a:pt x="5124" y="110"/>
                      <a:pt x="5925" y="110"/>
                    </a:cubicBezTo>
                    <a:cubicBezTo>
                      <a:pt x="6244" y="110"/>
                      <a:pt x="6558" y="140"/>
                      <a:pt x="6862" y="201"/>
                    </a:cubicBezTo>
                    <a:cubicBezTo>
                      <a:pt x="7394" y="302"/>
                      <a:pt x="7910" y="463"/>
                      <a:pt x="8360" y="713"/>
                    </a:cubicBezTo>
                    <a:cubicBezTo>
                      <a:pt x="8815" y="957"/>
                      <a:pt x="9230" y="1246"/>
                      <a:pt x="9575" y="1591"/>
                    </a:cubicBezTo>
                    <a:cubicBezTo>
                      <a:pt x="10287" y="2256"/>
                      <a:pt x="10733" y="3077"/>
                      <a:pt x="10973" y="3864"/>
                    </a:cubicBezTo>
                    <a:cubicBezTo>
                      <a:pt x="11223" y="4654"/>
                      <a:pt x="11253" y="5419"/>
                      <a:pt x="11170" y="6070"/>
                    </a:cubicBezTo>
                    <a:cubicBezTo>
                      <a:pt x="11096" y="6726"/>
                      <a:pt x="10894" y="7264"/>
                      <a:pt x="10702" y="7683"/>
                    </a:cubicBezTo>
                    <a:cubicBezTo>
                      <a:pt x="10650" y="7788"/>
                      <a:pt x="10602" y="7889"/>
                      <a:pt x="10559" y="7980"/>
                    </a:cubicBezTo>
                    <a:cubicBezTo>
                      <a:pt x="10511" y="8067"/>
                      <a:pt x="10454" y="8151"/>
                      <a:pt x="10410" y="8225"/>
                    </a:cubicBezTo>
                    <a:cubicBezTo>
                      <a:pt x="10318" y="8378"/>
                      <a:pt x="10235" y="8509"/>
                      <a:pt x="10156" y="8601"/>
                    </a:cubicBezTo>
                    <a:cubicBezTo>
                      <a:pt x="10087" y="8697"/>
                      <a:pt x="10029" y="8771"/>
                      <a:pt x="9990" y="8824"/>
                    </a:cubicBezTo>
                    <a:cubicBezTo>
                      <a:pt x="9950" y="8876"/>
                      <a:pt x="9934" y="8902"/>
                      <a:pt x="9934" y="8902"/>
                    </a:cubicBezTo>
                    <a:cubicBezTo>
                      <a:pt x="9938" y="8902"/>
                      <a:pt x="9960" y="8880"/>
                      <a:pt x="9999" y="8833"/>
                    </a:cubicBezTo>
                    <a:cubicBezTo>
                      <a:pt x="10043" y="8781"/>
                      <a:pt x="10099" y="8706"/>
                      <a:pt x="10174" y="8614"/>
                    </a:cubicBezTo>
                    <a:cubicBezTo>
                      <a:pt x="10257" y="8523"/>
                      <a:pt x="10344" y="8396"/>
                      <a:pt x="10436" y="8243"/>
                    </a:cubicBezTo>
                    <a:cubicBezTo>
                      <a:pt x="10484" y="8168"/>
                      <a:pt x="10541" y="8089"/>
                      <a:pt x="10593" y="7998"/>
                    </a:cubicBezTo>
                    <a:cubicBezTo>
                      <a:pt x="10642" y="7906"/>
                      <a:pt x="10690" y="7810"/>
                      <a:pt x="10742" y="7706"/>
                    </a:cubicBezTo>
                    <a:cubicBezTo>
                      <a:pt x="10943" y="7286"/>
                      <a:pt x="11152" y="6744"/>
                      <a:pt x="11235" y="6080"/>
                    </a:cubicBezTo>
                    <a:cubicBezTo>
                      <a:pt x="11323" y="5419"/>
                      <a:pt x="11297" y="4646"/>
                      <a:pt x="11057" y="3842"/>
                    </a:cubicBezTo>
                    <a:cubicBezTo>
                      <a:pt x="10816" y="3038"/>
                      <a:pt x="10362" y="2203"/>
                      <a:pt x="9645" y="1522"/>
                    </a:cubicBezTo>
                    <a:cubicBezTo>
                      <a:pt x="9295" y="1171"/>
                      <a:pt x="8871" y="870"/>
                      <a:pt x="8409" y="626"/>
                    </a:cubicBezTo>
                    <a:cubicBezTo>
                      <a:pt x="7949" y="368"/>
                      <a:pt x="7425" y="197"/>
                      <a:pt x="6878" y="92"/>
                    </a:cubicBezTo>
                    <a:cubicBezTo>
                      <a:pt x="6568" y="31"/>
                      <a:pt x="6247" y="1"/>
                      <a:pt x="5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7997564" y="2870459"/>
                <a:ext cx="149956" cy="16627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790" extrusionOk="0">
                    <a:moveTo>
                      <a:pt x="0" y="0"/>
                    </a:moveTo>
                    <a:lnTo>
                      <a:pt x="192" y="927"/>
                    </a:lnTo>
                    <a:lnTo>
                      <a:pt x="385" y="1858"/>
                    </a:lnTo>
                    <a:lnTo>
                      <a:pt x="874" y="1420"/>
                    </a:lnTo>
                    <a:lnTo>
                      <a:pt x="2981" y="3790"/>
                    </a:lnTo>
                    <a:lnTo>
                      <a:pt x="3418" y="3401"/>
                    </a:lnTo>
                    <a:lnTo>
                      <a:pt x="1312" y="1032"/>
                    </a:lnTo>
                    <a:lnTo>
                      <a:pt x="1801" y="595"/>
                    </a:lnTo>
                    <a:lnTo>
                      <a:pt x="900" y="2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26"/>
            <p:cNvGrpSpPr/>
            <p:nvPr/>
          </p:nvGrpSpPr>
          <p:grpSpPr>
            <a:xfrm>
              <a:off x="7739700" y="1512500"/>
              <a:ext cx="1109728" cy="1002828"/>
              <a:chOff x="7739700" y="1512500"/>
              <a:chExt cx="1109728" cy="1002828"/>
            </a:xfrm>
          </p:grpSpPr>
          <p:sp>
            <p:nvSpPr>
              <p:cNvPr id="234" name="Google Shape;234;p26"/>
              <p:cNvSpPr/>
              <p:nvPr/>
            </p:nvSpPr>
            <p:spPr>
              <a:xfrm>
                <a:off x="7739700" y="1512500"/>
                <a:ext cx="1109728" cy="1002828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26"/>
              <p:cNvGrpSpPr/>
              <p:nvPr/>
            </p:nvGrpSpPr>
            <p:grpSpPr>
              <a:xfrm>
                <a:off x="7808309" y="1610467"/>
                <a:ext cx="966993" cy="714803"/>
                <a:chOff x="7183784" y="1476167"/>
                <a:chExt cx="966993" cy="714803"/>
              </a:xfrm>
            </p:grpSpPr>
            <p:sp>
              <p:nvSpPr>
                <p:cNvPr id="236" name="Google Shape;236;p26"/>
                <p:cNvSpPr/>
                <p:nvPr/>
              </p:nvSpPr>
              <p:spPr>
                <a:xfrm>
                  <a:off x="7393754" y="1862327"/>
                  <a:ext cx="21541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86" extrusionOk="0">
                      <a:moveTo>
                        <a:pt x="245" y="1"/>
                      </a:moveTo>
                      <a:cubicBezTo>
                        <a:pt x="110" y="1"/>
                        <a:pt x="1" y="110"/>
                        <a:pt x="1" y="241"/>
                      </a:cubicBezTo>
                      <a:cubicBezTo>
                        <a:pt x="1" y="376"/>
                        <a:pt x="110" y="485"/>
                        <a:pt x="245" y="485"/>
                      </a:cubicBezTo>
                      <a:cubicBezTo>
                        <a:pt x="380" y="485"/>
                        <a:pt x="491" y="376"/>
                        <a:pt x="491" y="241"/>
                      </a:cubicBezTo>
                      <a:cubicBezTo>
                        <a:pt x="491" y="110"/>
                        <a:pt x="380" y="1"/>
                        <a:pt x="24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6"/>
                <p:cNvSpPr/>
                <p:nvPr/>
              </p:nvSpPr>
              <p:spPr>
                <a:xfrm>
                  <a:off x="7725074" y="1944762"/>
                  <a:ext cx="58877" cy="21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4940" extrusionOk="0">
                      <a:moveTo>
                        <a:pt x="0" y="0"/>
                      </a:moveTo>
                      <a:lnTo>
                        <a:pt x="0" y="4939"/>
                      </a:lnTo>
                      <a:lnTo>
                        <a:pt x="1342" y="4939"/>
                      </a:lnTo>
                      <a:lnTo>
                        <a:pt x="134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6"/>
                <p:cNvSpPr/>
                <p:nvPr/>
              </p:nvSpPr>
              <p:spPr>
                <a:xfrm>
                  <a:off x="7992132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6"/>
                <p:cNvSpPr/>
                <p:nvPr/>
              </p:nvSpPr>
              <p:spPr>
                <a:xfrm>
                  <a:off x="7309959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6"/>
                <p:cNvSpPr/>
                <p:nvPr/>
              </p:nvSpPr>
              <p:spPr>
                <a:xfrm>
                  <a:off x="7450700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6"/>
                <p:cNvSpPr/>
                <p:nvPr/>
              </p:nvSpPr>
              <p:spPr>
                <a:xfrm>
                  <a:off x="7577840" y="1680391"/>
                  <a:ext cx="59052" cy="48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0966" extrusionOk="0">
                      <a:moveTo>
                        <a:pt x="0" y="1"/>
                      </a:moveTo>
                      <a:lnTo>
                        <a:pt x="0" y="10965"/>
                      </a:lnTo>
                      <a:lnTo>
                        <a:pt x="1346" y="10965"/>
                      </a:lnTo>
                      <a:lnTo>
                        <a:pt x="1346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6"/>
                <p:cNvSpPr/>
                <p:nvPr/>
              </p:nvSpPr>
              <p:spPr>
                <a:xfrm>
                  <a:off x="7378618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6"/>
                <p:cNvSpPr/>
                <p:nvPr/>
              </p:nvSpPr>
              <p:spPr>
                <a:xfrm>
                  <a:off x="7651457" y="1565534"/>
                  <a:ext cx="58877" cy="59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13584" extrusionOk="0">
                      <a:moveTo>
                        <a:pt x="0" y="1"/>
                      </a:moveTo>
                      <a:lnTo>
                        <a:pt x="0" y="13583"/>
                      </a:lnTo>
                      <a:lnTo>
                        <a:pt x="1342" y="13583"/>
                      </a:lnTo>
                      <a:lnTo>
                        <a:pt x="1342" y="1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6"/>
                <p:cNvSpPr/>
                <p:nvPr/>
              </p:nvSpPr>
              <p:spPr>
                <a:xfrm>
                  <a:off x="7211248" y="2185793"/>
                  <a:ext cx="939530" cy="5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5" h="118" extrusionOk="0">
                      <a:moveTo>
                        <a:pt x="10708" y="0"/>
                      </a:moveTo>
                      <a:cubicBezTo>
                        <a:pt x="4794" y="0"/>
                        <a:pt x="0" y="26"/>
                        <a:pt x="0" y="57"/>
                      </a:cubicBezTo>
                      <a:cubicBezTo>
                        <a:pt x="0" y="91"/>
                        <a:pt x="4794" y="118"/>
                        <a:pt x="10708" y="118"/>
                      </a:cubicBezTo>
                      <a:cubicBezTo>
                        <a:pt x="16620" y="118"/>
                        <a:pt x="21414" y="91"/>
                        <a:pt x="21414" y="57"/>
                      </a:cubicBezTo>
                      <a:cubicBezTo>
                        <a:pt x="21414" y="26"/>
                        <a:pt x="16620" y="0"/>
                        <a:pt x="10708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6"/>
                <p:cNvSpPr/>
                <p:nvPr/>
              </p:nvSpPr>
              <p:spPr>
                <a:xfrm>
                  <a:off x="7183784" y="2082256"/>
                  <a:ext cx="36151" cy="1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1" extrusionOk="0">
                      <a:moveTo>
                        <a:pt x="1" y="0"/>
                      </a:moveTo>
                      <a:lnTo>
                        <a:pt x="1" y="271"/>
                      </a:lnTo>
                      <a:lnTo>
                        <a:pt x="823" y="271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6"/>
                <p:cNvSpPr/>
                <p:nvPr/>
              </p:nvSpPr>
              <p:spPr>
                <a:xfrm>
                  <a:off x="7183784" y="1923879"/>
                  <a:ext cx="36151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2" extrusionOk="0">
                      <a:moveTo>
                        <a:pt x="1" y="0"/>
                      </a:moveTo>
                      <a:lnTo>
                        <a:pt x="1" y="272"/>
                      </a:lnTo>
                      <a:lnTo>
                        <a:pt x="823" y="272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6"/>
                <p:cNvSpPr/>
                <p:nvPr/>
              </p:nvSpPr>
              <p:spPr>
                <a:xfrm>
                  <a:off x="7183784" y="1625902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6"/>
                <p:cNvSpPr/>
                <p:nvPr/>
              </p:nvSpPr>
              <p:spPr>
                <a:xfrm>
                  <a:off x="7183784" y="1476167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6"/>
                <p:cNvSpPr/>
                <p:nvPr/>
              </p:nvSpPr>
              <p:spPr>
                <a:xfrm>
                  <a:off x="7185758" y="1774890"/>
                  <a:ext cx="36063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272" extrusionOk="0">
                      <a:moveTo>
                        <a:pt x="0" y="1"/>
                      </a:moveTo>
                      <a:lnTo>
                        <a:pt x="0" y="272"/>
                      </a:lnTo>
                      <a:lnTo>
                        <a:pt x="821" y="272"/>
                      </a:lnTo>
                      <a:lnTo>
                        <a:pt x="821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6"/>
                <p:cNvSpPr/>
                <p:nvPr/>
              </p:nvSpPr>
              <p:spPr>
                <a:xfrm>
                  <a:off x="7851391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6"/>
                <p:cNvSpPr/>
                <p:nvPr/>
              </p:nvSpPr>
              <p:spPr>
                <a:xfrm>
                  <a:off x="7920051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" name="Google Shape;252;p26"/>
            <p:cNvGrpSpPr/>
            <p:nvPr/>
          </p:nvGrpSpPr>
          <p:grpSpPr>
            <a:xfrm flipH="1">
              <a:off x="6415607" y="1911354"/>
              <a:ext cx="1520787" cy="2773390"/>
              <a:chOff x="-823767" y="1667843"/>
              <a:chExt cx="1580203" cy="2881743"/>
            </a:xfrm>
          </p:grpSpPr>
          <p:sp>
            <p:nvSpPr>
              <p:cNvPr id="253" name="Google Shape;253;p26"/>
              <p:cNvSpPr/>
              <p:nvPr/>
            </p:nvSpPr>
            <p:spPr>
              <a:xfrm>
                <a:off x="-216393" y="1767355"/>
                <a:ext cx="5288" cy="151770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3294" extrusionOk="0">
                    <a:moveTo>
                      <a:pt x="58" y="1"/>
                    </a:moveTo>
                    <a:cubicBezTo>
                      <a:pt x="27" y="1"/>
                      <a:pt x="1" y="7452"/>
                      <a:pt x="1" y="16647"/>
                    </a:cubicBezTo>
                    <a:cubicBezTo>
                      <a:pt x="1" y="25841"/>
                      <a:pt x="27" y="33293"/>
                      <a:pt x="58" y="33293"/>
                    </a:cubicBezTo>
                    <a:cubicBezTo>
                      <a:pt x="89" y="33293"/>
                      <a:pt x="115" y="25841"/>
                      <a:pt x="115" y="16647"/>
                    </a:cubicBezTo>
                    <a:cubicBezTo>
                      <a:pt x="115" y="7452"/>
                      <a:pt x="89" y="1"/>
                      <a:pt x="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6"/>
              <p:cNvSpPr/>
              <p:nvPr/>
            </p:nvSpPr>
            <p:spPr>
              <a:xfrm>
                <a:off x="253178" y="2086723"/>
                <a:ext cx="22382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90" extrusionOk="0">
                    <a:moveTo>
                      <a:pt x="246" y="0"/>
                    </a:moveTo>
                    <a:cubicBezTo>
                      <a:pt x="109" y="0"/>
                      <a:pt x="0" y="109"/>
                      <a:pt x="0" y="245"/>
                    </a:cubicBezTo>
                    <a:cubicBezTo>
                      <a:pt x="0" y="381"/>
                      <a:pt x="109" y="490"/>
                      <a:pt x="246" y="490"/>
                    </a:cubicBezTo>
                    <a:cubicBezTo>
                      <a:pt x="381" y="490"/>
                      <a:pt x="490" y="381"/>
                      <a:pt x="490" y="245"/>
                    </a:cubicBezTo>
                    <a:cubicBezTo>
                      <a:pt x="490" y="109"/>
                      <a:pt x="381" y="0"/>
                      <a:pt x="2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-224917" y="1767355"/>
                <a:ext cx="22337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91" extrusionOk="0">
                    <a:moveTo>
                      <a:pt x="245" y="1"/>
                    </a:moveTo>
                    <a:cubicBezTo>
                      <a:pt x="109" y="1"/>
                      <a:pt x="0" y="110"/>
                      <a:pt x="0" y="245"/>
                    </a:cubicBezTo>
                    <a:cubicBezTo>
                      <a:pt x="0" y="381"/>
                      <a:pt x="109" y="491"/>
                      <a:pt x="245" y="491"/>
                    </a:cubicBezTo>
                    <a:cubicBezTo>
                      <a:pt x="381" y="491"/>
                      <a:pt x="490" y="381"/>
                      <a:pt x="490" y="245"/>
                    </a:cubicBezTo>
                    <a:cubicBezTo>
                      <a:pt x="490" y="110"/>
                      <a:pt x="381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-235675" y="4406176"/>
                <a:ext cx="327711" cy="143137"/>
              </a:xfrm>
              <a:custGeom>
                <a:avLst/>
                <a:gdLst/>
                <a:ahLst/>
                <a:cxnLst/>
                <a:rect l="l" t="t" r="r" b="b"/>
                <a:pathLst>
                  <a:path w="7189" h="3140" extrusionOk="0">
                    <a:moveTo>
                      <a:pt x="3850" y="0"/>
                    </a:moveTo>
                    <a:lnTo>
                      <a:pt x="0" y="65"/>
                    </a:lnTo>
                    <a:lnTo>
                      <a:pt x="40" y="3077"/>
                    </a:lnTo>
                    <a:lnTo>
                      <a:pt x="280" y="3089"/>
                    </a:lnTo>
                    <a:cubicBezTo>
                      <a:pt x="798" y="3109"/>
                      <a:pt x="2100" y="3139"/>
                      <a:pt x="3379" y="3139"/>
                    </a:cubicBezTo>
                    <a:cubicBezTo>
                      <a:pt x="4722" y="3139"/>
                      <a:pt x="6040" y="3105"/>
                      <a:pt x="6402" y="2989"/>
                    </a:cubicBezTo>
                    <a:cubicBezTo>
                      <a:pt x="7189" y="2736"/>
                      <a:pt x="3903" y="2054"/>
                      <a:pt x="3903" y="2054"/>
                    </a:cubicBezTo>
                    <a:lnTo>
                      <a:pt x="385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6"/>
              <p:cNvSpPr/>
              <p:nvPr/>
            </p:nvSpPr>
            <p:spPr>
              <a:xfrm>
                <a:off x="-235265" y="4494748"/>
                <a:ext cx="64366" cy="495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86" extrusionOk="0">
                    <a:moveTo>
                      <a:pt x="114" y="1"/>
                    </a:moveTo>
                    <a:cubicBezTo>
                      <a:pt x="77" y="1"/>
                      <a:pt x="39" y="2"/>
                      <a:pt x="0" y="6"/>
                    </a:cubicBezTo>
                    <a:lnTo>
                      <a:pt x="17" y="1085"/>
                    </a:lnTo>
                    <a:lnTo>
                      <a:pt x="1411" y="1085"/>
                    </a:lnTo>
                    <a:cubicBezTo>
                      <a:pt x="1350" y="762"/>
                      <a:pt x="1167" y="470"/>
                      <a:pt x="905" y="272"/>
                    </a:cubicBezTo>
                    <a:cubicBezTo>
                      <a:pt x="673" y="99"/>
                      <a:pt x="398" y="1"/>
                      <a:pt x="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>
                <a:off x="-233897" y="4517540"/>
                <a:ext cx="301864" cy="32046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703" extrusionOk="0">
                    <a:moveTo>
                      <a:pt x="5472" y="0"/>
                    </a:moveTo>
                    <a:cubicBezTo>
                      <a:pt x="5245" y="13"/>
                      <a:pt x="5140" y="502"/>
                      <a:pt x="5140" y="502"/>
                    </a:cubicBezTo>
                    <a:lnTo>
                      <a:pt x="5" y="546"/>
                    </a:lnTo>
                    <a:lnTo>
                      <a:pt x="1" y="634"/>
                    </a:lnTo>
                    <a:cubicBezTo>
                      <a:pt x="680" y="681"/>
                      <a:pt x="1659" y="702"/>
                      <a:pt x="2652" y="702"/>
                    </a:cubicBezTo>
                    <a:cubicBezTo>
                      <a:pt x="4500" y="702"/>
                      <a:pt x="6395" y="627"/>
                      <a:pt x="6486" y="502"/>
                    </a:cubicBezTo>
                    <a:cubicBezTo>
                      <a:pt x="6621" y="310"/>
                      <a:pt x="5472" y="0"/>
                      <a:pt x="54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-236450" y="4537415"/>
                <a:ext cx="298217" cy="7020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154" extrusionOk="0">
                    <a:moveTo>
                      <a:pt x="6472" y="0"/>
                    </a:moveTo>
                    <a:cubicBezTo>
                      <a:pt x="6415" y="6"/>
                      <a:pt x="6354" y="6"/>
                      <a:pt x="6284" y="10"/>
                    </a:cubicBezTo>
                    <a:cubicBezTo>
                      <a:pt x="6092" y="14"/>
                      <a:pt x="5860" y="22"/>
                      <a:pt x="5580" y="36"/>
                    </a:cubicBezTo>
                    <a:cubicBezTo>
                      <a:pt x="4991" y="58"/>
                      <a:pt x="4174" y="84"/>
                      <a:pt x="3268" y="97"/>
                    </a:cubicBezTo>
                    <a:cubicBezTo>
                      <a:pt x="2590" y="107"/>
                      <a:pt x="1959" y="112"/>
                      <a:pt x="1434" y="112"/>
                    </a:cubicBezTo>
                    <a:cubicBezTo>
                      <a:pt x="1263" y="112"/>
                      <a:pt x="1103" y="112"/>
                      <a:pt x="957" y="110"/>
                    </a:cubicBezTo>
                    <a:cubicBezTo>
                      <a:pt x="682" y="110"/>
                      <a:pt x="450" y="105"/>
                      <a:pt x="257" y="105"/>
                    </a:cubicBezTo>
                    <a:lnTo>
                      <a:pt x="65" y="105"/>
                    </a:lnTo>
                    <a:cubicBezTo>
                      <a:pt x="21" y="105"/>
                      <a:pt x="0" y="110"/>
                      <a:pt x="0" y="110"/>
                    </a:cubicBezTo>
                    <a:cubicBezTo>
                      <a:pt x="0" y="110"/>
                      <a:pt x="21" y="115"/>
                      <a:pt x="65" y="115"/>
                    </a:cubicBezTo>
                    <a:cubicBezTo>
                      <a:pt x="122" y="119"/>
                      <a:pt x="188" y="123"/>
                      <a:pt x="257" y="123"/>
                    </a:cubicBezTo>
                    <a:cubicBezTo>
                      <a:pt x="450" y="127"/>
                      <a:pt x="682" y="137"/>
                      <a:pt x="957" y="145"/>
                    </a:cubicBezTo>
                    <a:cubicBezTo>
                      <a:pt x="1283" y="150"/>
                      <a:pt x="1676" y="153"/>
                      <a:pt x="2114" y="153"/>
                    </a:cubicBezTo>
                    <a:cubicBezTo>
                      <a:pt x="2474" y="153"/>
                      <a:pt x="2864" y="151"/>
                      <a:pt x="3273" y="145"/>
                    </a:cubicBezTo>
                    <a:cubicBezTo>
                      <a:pt x="4174" y="127"/>
                      <a:pt x="4991" y="97"/>
                      <a:pt x="5585" y="66"/>
                    </a:cubicBezTo>
                    <a:cubicBezTo>
                      <a:pt x="5860" y="49"/>
                      <a:pt x="6092" y="36"/>
                      <a:pt x="6284" y="27"/>
                    </a:cubicBezTo>
                    <a:cubicBezTo>
                      <a:pt x="6354" y="18"/>
                      <a:pt x="6415" y="14"/>
                      <a:pt x="6472" y="10"/>
                    </a:cubicBezTo>
                    <a:cubicBezTo>
                      <a:pt x="6516" y="10"/>
                      <a:pt x="6542" y="6"/>
                      <a:pt x="6542" y="6"/>
                    </a:cubicBezTo>
                    <a:cubicBezTo>
                      <a:pt x="6542" y="0"/>
                      <a:pt x="6516" y="0"/>
                      <a:pt x="64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-730" y="4515443"/>
                <a:ext cx="17915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610" extrusionOk="0">
                    <a:moveTo>
                      <a:pt x="380" y="1"/>
                    </a:moveTo>
                    <a:cubicBezTo>
                      <a:pt x="356" y="1"/>
                      <a:pt x="209" y="76"/>
                      <a:pt x="108" y="252"/>
                    </a:cubicBezTo>
                    <a:cubicBezTo>
                      <a:pt x="0" y="428"/>
                      <a:pt x="11" y="609"/>
                      <a:pt x="25" y="609"/>
                    </a:cubicBezTo>
                    <a:cubicBezTo>
                      <a:pt x="25" y="609"/>
                      <a:pt x="25" y="609"/>
                      <a:pt x="25" y="609"/>
                    </a:cubicBezTo>
                    <a:cubicBezTo>
                      <a:pt x="38" y="609"/>
                      <a:pt x="47" y="444"/>
                      <a:pt x="147" y="273"/>
                    </a:cubicBezTo>
                    <a:cubicBezTo>
                      <a:pt x="248" y="98"/>
                      <a:pt x="392" y="10"/>
                      <a:pt x="383" y="2"/>
                    </a:cubicBezTo>
                    <a:cubicBezTo>
                      <a:pt x="383" y="1"/>
                      <a:pt x="381" y="1"/>
                      <a:pt x="38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6"/>
              <p:cNvSpPr/>
              <p:nvPr/>
            </p:nvSpPr>
            <p:spPr>
              <a:xfrm>
                <a:off x="-52378" y="4502953"/>
                <a:ext cx="9983" cy="1481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5" extrusionOk="0">
                    <a:moveTo>
                      <a:pt x="204" y="1"/>
                    </a:moveTo>
                    <a:cubicBezTo>
                      <a:pt x="192" y="1"/>
                      <a:pt x="142" y="65"/>
                      <a:pt x="87" y="153"/>
                    </a:cubicBezTo>
                    <a:cubicBezTo>
                      <a:pt x="35" y="241"/>
                      <a:pt x="0" y="320"/>
                      <a:pt x="9" y="324"/>
                    </a:cubicBezTo>
                    <a:cubicBezTo>
                      <a:pt x="9" y="325"/>
                      <a:pt x="10" y="325"/>
                      <a:pt x="11" y="325"/>
                    </a:cubicBezTo>
                    <a:cubicBezTo>
                      <a:pt x="27" y="325"/>
                      <a:pt x="77" y="262"/>
                      <a:pt x="126" y="175"/>
                    </a:cubicBezTo>
                    <a:cubicBezTo>
                      <a:pt x="184" y="88"/>
                      <a:pt x="218" y="10"/>
                      <a:pt x="205" y="1"/>
                    </a:cubicBezTo>
                    <a:cubicBezTo>
                      <a:pt x="204" y="1"/>
                      <a:pt x="204" y="1"/>
                      <a:pt x="20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>
                <a:off x="-66737" y="4500492"/>
                <a:ext cx="11579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23" extrusionOk="0">
                    <a:moveTo>
                      <a:pt x="240" y="0"/>
                    </a:moveTo>
                    <a:cubicBezTo>
                      <a:pt x="221" y="0"/>
                      <a:pt x="167" y="41"/>
                      <a:pt x="114" y="94"/>
                    </a:cubicBezTo>
                    <a:cubicBezTo>
                      <a:pt x="48" y="155"/>
                      <a:pt x="1" y="213"/>
                      <a:pt x="9" y="221"/>
                    </a:cubicBezTo>
                    <a:cubicBezTo>
                      <a:pt x="10" y="222"/>
                      <a:pt x="11" y="222"/>
                      <a:pt x="13" y="222"/>
                    </a:cubicBezTo>
                    <a:cubicBezTo>
                      <a:pt x="29" y="222"/>
                      <a:pt x="85" y="185"/>
                      <a:pt x="144" y="129"/>
                    </a:cubicBezTo>
                    <a:cubicBezTo>
                      <a:pt x="210" y="68"/>
                      <a:pt x="253" y="11"/>
                      <a:pt x="245" y="3"/>
                    </a:cubicBezTo>
                    <a:cubicBezTo>
                      <a:pt x="244" y="1"/>
                      <a:pt x="242" y="0"/>
                      <a:pt x="24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>
                <a:off x="-75718" y="4492970"/>
                <a:ext cx="18599" cy="227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0" extrusionOk="0">
                    <a:moveTo>
                      <a:pt x="206" y="1"/>
                    </a:moveTo>
                    <a:cubicBezTo>
                      <a:pt x="93" y="1"/>
                      <a:pt x="0" y="10"/>
                      <a:pt x="0" y="23"/>
                    </a:cubicBezTo>
                    <a:cubicBezTo>
                      <a:pt x="5" y="37"/>
                      <a:pt x="93" y="49"/>
                      <a:pt x="206" y="49"/>
                    </a:cubicBezTo>
                    <a:cubicBezTo>
                      <a:pt x="315" y="45"/>
                      <a:pt x="407" y="37"/>
                      <a:pt x="407" y="23"/>
                    </a:cubicBezTo>
                    <a:cubicBezTo>
                      <a:pt x="407" y="10"/>
                      <a:pt x="315" y="1"/>
                      <a:pt x="20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-79136" y="4482258"/>
                <a:ext cx="21197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68" extrusionOk="0">
                    <a:moveTo>
                      <a:pt x="21" y="0"/>
                    </a:moveTo>
                    <a:cubicBezTo>
                      <a:pt x="12" y="0"/>
                      <a:pt x="6" y="1"/>
                      <a:pt x="5" y="4"/>
                    </a:cubicBezTo>
                    <a:cubicBezTo>
                      <a:pt x="1" y="18"/>
                      <a:pt x="102" y="57"/>
                      <a:pt x="233" y="66"/>
                    </a:cubicBezTo>
                    <a:cubicBezTo>
                      <a:pt x="248" y="67"/>
                      <a:pt x="263" y="68"/>
                      <a:pt x="278" y="68"/>
                    </a:cubicBezTo>
                    <a:cubicBezTo>
                      <a:pt x="386" y="68"/>
                      <a:pt x="464" y="42"/>
                      <a:pt x="460" y="30"/>
                    </a:cubicBezTo>
                    <a:cubicBezTo>
                      <a:pt x="460" y="18"/>
                      <a:pt x="360" y="26"/>
                      <a:pt x="233" y="18"/>
                    </a:cubicBezTo>
                    <a:cubicBezTo>
                      <a:pt x="137" y="15"/>
                      <a:pt x="5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6"/>
              <p:cNvSpPr/>
              <p:nvPr/>
            </p:nvSpPr>
            <p:spPr>
              <a:xfrm>
                <a:off x="-46224" y="4486178"/>
                <a:ext cx="33323" cy="1923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22" extrusionOk="0">
                    <a:moveTo>
                      <a:pt x="495" y="46"/>
                    </a:moveTo>
                    <a:cubicBezTo>
                      <a:pt x="551" y="46"/>
                      <a:pt x="607" y="57"/>
                      <a:pt x="652" y="85"/>
                    </a:cubicBezTo>
                    <a:cubicBezTo>
                      <a:pt x="691" y="111"/>
                      <a:pt x="678" y="159"/>
                      <a:pt x="634" y="186"/>
                    </a:cubicBezTo>
                    <a:cubicBezTo>
                      <a:pt x="594" y="212"/>
                      <a:pt x="542" y="229"/>
                      <a:pt x="495" y="246"/>
                    </a:cubicBezTo>
                    <a:cubicBezTo>
                      <a:pt x="402" y="281"/>
                      <a:pt x="315" y="303"/>
                      <a:pt x="241" y="317"/>
                    </a:cubicBezTo>
                    <a:cubicBezTo>
                      <a:pt x="166" y="332"/>
                      <a:pt x="106" y="340"/>
                      <a:pt x="65" y="344"/>
                    </a:cubicBezTo>
                    <a:lnTo>
                      <a:pt x="65" y="344"/>
                    </a:lnTo>
                    <a:cubicBezTo>
                      <a:pt x="80" y="307"/>
                      <a:pt x="104" y="258"/>
                      <a:pt x="144" y="207"/>
                    </a:cubicBezTo>
                    <a:cubicBezTo>
                      <a:pt x="192" y="150"/>
                      <a:pt x="263" y="98"/>
                      <a:pt x="354" y="67"/>
                    </a:cubicBezTo>
                    <a:cubicBezTo>
                      <a:pt x="395" y="55"/>
                      <a:pt x="445" y="46"/>
                      <a:pt x="495" y="46"/>
                    </a:cubicBezTo>
                    <a:close/>
                    <a:moveTo>
                      <a:pt x="490" y="0"/>
                    </a:moveTo>
                    <a:cubicBezTo>
                      <a:pt x="326" y="0"/>
                      <a:pt x="183" y="97"/>
                      <a:pt x="122" y="190"/>
                    </a:cubicBezTo>
                    <a:cubicBezTo>
                      <a:pt x="78" y="247"/>
                      <a:pt x="56" y="303"/>
                      <a:pt x="46" y="347"/>
                    </a:cubicBezTo>
                    <a:lnTo>
                      <a:pt x="46" y="347"/>
                    </a:lnTo>
                    <a:cubicBezTo>
                      <a:pt x="16" y="350"/>
                      <a:pt x="1" y="352"/>
                      <a:pt x="1" y="356"/>
                    </a:cubicBezTo>
                    <a:cubicBezTo>
                      <a:pt x="1" y="357"/>
                      <a:pt x="15" y="360"/>
                      <a:pt x="43" y="361"/>
                    </a:cubicBezTo>
                    <a:lnTo>
                      <a:pt x="43" y="361"/>
                    </a:lnTo>
                    <a:cubicBezTo>
                      <a:pt x="35" y="401"/>
                      <a:pt x="35" y="422"/>
                      <a:pt x="35" y="422"/>
                    </a:cubicBezTo>
                    <a:cubicBezTo>
                      <a:pt x="35" y="422"/>
                      <a:pt x="36" y="422"/>
                      <a:pt x="36" y="422"/>
                    </a:cubicBezTo>
                    <a:cubicBezTo>
                      <a:pt x="40" y="422"/>
                      <a:pt x="44" y="399"/>
                      <a:pt x="58" y="362"/>
                    </a:cubicBezTo>
                    <a:lnTo>
                      <a:pt x="58" y="362"/>
                    </a:lnTo>
                    <a:cubicBezTo>
                      <a:pt x="65" y="362"/>
                      <a:pt x="72" y="362"/>
                      <a:pt x="80" y="362"/>
                    </a:cubicBezTo>
                    <a:cubicBezTo>
                      <a:pt x="121" y="362"/>
                      <a:pt x="177" y="359"/>
                      <a:pt x="245" y="351"/>
                    </a:cubicBezTo>
                    <a:cubicBezTo>
                      <a:pt x="324" y="338"/>
                      <a:pt x="411" y="321"/>
                      <a:pt x="507" y="285"/>
                    </a:cubicBezTo>
                    <a:cubicBezTo>
                      <a:pt x="555" y="269"/>
                      <a:pt x="608" y="255"/>
                      <a:pt x="660" y="224"/>
                    </a:cubicBezTo>
                    <a:cubicBezTo>
                      <a:pt x="682" y="207"/>
                      <a:pt x="709" y="180"/>
                      <a:pt x="717" y="146"/>
                    </a:cubicBezTo>
                    <a:cubicBezTo>
                      <a:pt x="731" y="107"/>
                      <a:pt x="709" y="67"/>
                      <a:pt x="678" y="45"/>
                    </a:cubicBezTo>
                    <a:cubicBezTo>
                      <a:pt x="614" y="13"/>
                      <a:pt x="551" y="0"/>
                      <a:pt x="49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>
                <a:off x="-58806" y="4481209"/>
                <a:ext cx="17231" cy="2183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79" extrusionOk="0">
                    <a:moveTo>
                      <a:pt x="100" y="0"/>
                    </a:moveTo>
                    <a:cubicBezTo>
                      <a:pt x="94" y="0"/>
                      <a:pt x="89" y="1"/>
                      <a:pt x="84" y="1"/>
                    </a:cubicBezTo>
                    <a:cubicBezTo>
                      <a:pt x="27" y="10"/>
                      <a:pt x="1" y="75"/>
                      <a:pt x="10" y="115"/>
                    </a:cubicBezTo>
                    <a:cubicBezTo>
                      <a:pt x="19" y="158"/>
                      <a:pt x="36" y="198"/>
                      <a:pt x="53" y="224"/>
                    </a:cubicBezTo>
                    <a:cubicBezTo>
                      <a:pt x="93" y="289"/>
                      <a:pt x="136" y="338"/>
                      <a:pt x="176" y="373"/>
                    </a:cubicBezTo>
                    <a:cubicBezTo>
                      <a:pt x="249" y="442"/>
                      <a:pt x="307" y="474"/>
                      <a:pt x="318" y="474"/>
                    </a:cubicBezTo>
                    <a:cubicBezTo>
                      <a:pt x="319" y="474"/>
                      <a:pt x="319" y="473"/>
                      <a:pt x="320" y="473"/>
                    </a:cubicBezTo>
                    <a:cubicBezTo>
                      <a:pt x="325" y="465"/>
                      <a:pt x="267" y="430"/>
                      <a:pt x="198" y="351"/>
                    </a:cubicBezTo>
                    <a:cubicBezTo>
                      <a:pt x="162" y="311"/>
                      <a:pt x="128" y="263"/>
                      <a:pt x="93" y="202"/>
                    </a:cubicBezTo>
                    <a:cubicBezTo>
                      <a:pt x="57" y="154"/>
                      <a:pt x="31" y="59"/>
                      <a:pt x="93" y="45"/>
                    </a:cubicBezTo>
                    <a:cubicBezTo>
                      <a:pt x="95" y="45"/>
                      <a:pt x="97" y="45"/>
                      <a:pt x="99" y="45"/>
                    </a:cubicBezTo>
                    <a:cubicBezTo>
                      <a:pt x="162" y="45"/>
                      <a:pt x="221" y="103"/>
                      <a:pt x="259" y="150"/>
                    </a:cubicBezTo>
                    <a:cubicBezTo>
                      <a:pt x="299" y="202"/>
                      <a:pt x="320" y="259"/>
                      <a:pt x="333" y="307"/>
                    </a:cubicBezTo>
                    <a:cubicBezTo>
                      <a:pt x="355" y="408"/>
                      <a:pt x="333" y="473"/>
                      <a:pt x="337" y="478"/>
                    </a:cubicBezTo>
                    <a:cubicBezTo>
                      <a:pt x="342" y="478"/>
                      <a:pt x="377" y="416"/>
                      <a:pt x="364" y="303"/>
                    </a:cubicBezTo>
                    <a:cubicBezTo>
                      <a:pt x="359" y="251"/>
                      <a:pt x="337" y="185"/>
                      <a:pt x="293" y="124"/>
                    </a:cubicBezTo>
                    <a:cubicBezTo>
                      <a:pt x="252" y="74"/>
                      <a:pt x="199" y="0"/>
                      <a:pt x="10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-233670" y="4492924"/>
                <a:ext cx="63363" cy="49916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95" extrusionOk="0">
                    <a:moveTo>
                      <a:pt x="220" y="0"/>
                    </a:moveTo>
                    <a:cubicBezTo>
                      <a:pt x="161" y="0"/>
                      <a:pt x="113" y="4"/>
                      <a:pt x="75" y="11"/>
                    </a:cubicBezTo>
                    <a:cubicBezTo>
                      <a:pt x="26" y="20"/>
                      <a:pt x="0" y="28"/>
                      <a:pt x="0" y="32"/>
                    </a:cubicBezTo>
                    <a:cubicBezTo>
                      <a:pt x="0" y="34"/>
                      <a:pt x="4" y="35"/>
                      <a:pt x="12" y="35"/>
                    </a:cubicBezTo>
                    <a:cubicBezTo>
                      <a:pt x="32" y="35"/>
                      <a:pt x="77" y="30"/>
                      <a:pt x="142" y="30"/>
                    </a:cubicBezTo>
                    <a:cubicBezTo>
                      <a:pt x="182" y="30"/>
                      <a:pt x="230" y="32"/>
                      <a:pt x="284" y="38"/>
                    </a:cubicBezTo>
                    <a:cubicBezTo>
                      <a:pt x="458" y="50"/>
                      <a:pt x="700" y="121"/>
                      <a:pt x="909" y="282"/>
                    </a:cubicBezTo>
                    <a:cubicBezTo>
                      <a:pt x="1123" y="444"/>
                      <a:pt x="1250" y="662"/>
                      <a:pt x="1307" y="824"/>
                    </a:cubicBezTo>
                    <a:cubicBezTo>
                      <a:pt x="1367" y="983"/>
                      <a:pt x="1376" y="1095"/>
                      <a:pt x="1385" y="1095"/>
                    </a:cubicBezTo>
                    <a:cubicBezTo>
                      <a:pt x="1385" y="1095"/>
                      <a:pt x="1385" y="1095"/>
                      <a:pt x="1386" y="1095"/>
                    </a:cubicBezTo>
                    <a:cubicBezTo>
                      <a:pt x="1390" y="1095"/>
                      <a:pt x="1390" y="1069"/>
                      <a:pt x="1386" y="1020"/>
                    </a:cubicBezTo>
                    <a:cubicBezTo>
                      <a:pt x="1381" y="968"/>
                      <a:pt x="1368" y="898"/>
                      <a:pt x="1337" y="811"/>
                    </a:cubicBezTo>
                    <a:cubicBezTo>
                      <a:pt x="1285" y="641"/>
                      <a:pt x="1158" y="413"/>
                      <a:pt x="940" y="242"/>
                    </a:cubicBezTo>
                    <a:cubicBezTo>
                      <a:pt x="716" y="76"/>
                      <a:pt x="468" y="11"/>
                      <a:pt x="289" y="2"/>
                    </a:cubicBezTo>
                    <a:cubicBezTo>
                      <a:pt x="264" y="1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-217760" y="4420900"/>
                <a:ext cx="2416" cy="7211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82" extrusionOk="0">
                    <a:moveTo>
                      <a:pt x="22" y="0"/>
                    </a:moveTo>
                    <a:cubicBezTo>
                      <a:pt x="10" y="0"/>
                      <a:pt x="0" y="354"/>
                      <a:pt x="5" y="791"/>
                    </a:cubicBezTo>
                    <a:cubicBezTo>
                      <a:pt x="5" y="1229"/>
                      <a:pt x="18" y="1582"/>
                      <a:pt x="31" y="1582"/>
                    </a:cubicBezTo>
                    <a:cubicBezTo>
                      <a:pt x="44" y="1582"/>
                      <a:pt x="53" y="1229"/>
                      <a:pt x="49" y="791"/>
                    </a:cubicBezTo>
                    <a:cubicBezTo>
                      <a:pt x="49" y="354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>
                <a:off x="-148426" y="4525837"/>
                <a:ext cx="51420" cy="269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59" extrusionOk="0">
                    <a:moveTo>
                      <a:pt x="1075" y="1"/>
                    </a:moveTo>
                    <a:cubicBezTo>
                      <a:pt x="986" y="1"/>
                      <a:pt x="792" y="11"/>
                      <a:pt x="564" y="14"/>
                    </a:cubicBezTo>
                    <a:cubicBezTo>
                      <a:pt x="357" y="14"/>
                      <a:pt x="176" y="9"/>
                      <a:pt x="77" y="9"/>
                    </a:cubicBezTo>
                    <a:cubicBezTo>
                      <a:pt x="28" y="9"/>
                      <a:pt x="0" y="10"/>
                      <a:pt x="0" y="14"/>
                    </a:cubicBezTo>
                    <a:cubicBezTo>
                      <a:pt x="0" y="23"/>
                      <a:pt x="225" y="59"/>
                      <a:pt x="517" y="59"/>
                    </a:cubicBezTo>
                    <a:cubicBezTo>
                      <a:pt x="533" y="59"/>
                      <a:pt x="548" y="58"/>
                      <a:pt x="564" y="58"/>
                    </a:cubicBezTo>
                    <a:cubicBezTo>
                      <a:pt x="879" y="58"/>
                      <a:pt x="1128" y="14"/>
                      <a:pt x="1128" y="6"/>
                    </a:cubicBezTo>
                    <a:cubicBezTo>
                      <a:pt x="1127" y="2"/>
                      <a:pt x="1108" y="1"/>
                      <a:pt x="107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>
                <a:off x="-183298" y="4526840"/>
                <a:ext cx="601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20" extrusionOk="0">
                    <a:moveTo>
                      <a:pt x="13" y="0"/>
                    </a:moveTo>
                    <a:cubicBezTo>
                      <a:pt x="11" y="0"/>
                      <a:pt x="10" y="1"/>
                      <a:pt x="9" y="2"/>
                    </a:cubicBezTo>
                    <a:cubicBezTo>
                      <a:pt x="1" y="14"/>
                      <a:pt x="31" y="54"/>
                      <a:pt x="57" y="115"/>
                    </a:cubicBezTo>
                    <a:cubicBezTo>
                      <a:pt x="88" y="172"/>
                      <a:pt x="101" y="220"/>
                      <a:pt x="114" y="220"/>
                    </a:cubicBezTo>
                    <a:cubicBezTo>
                      <a:pt x="127" y="220"/>
                      <a:pt x="132" y="159"/>
                      <a:pt x="101" y="93"/>
                    </a:cubicBezTo>
                    <a:cubicBezTo>
                      <a:pt x="74" y="35"/>
                      <a:pt x="29" y="0"/>
                      <a:pt x="1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>
                <a:off x="-196427" y="4510839"/>
                <a:ext cx="7385" cy="679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49" extrusionOk="0">
                    <a:moveTo>
                      <a:pt x="13" y="1"/>
                    </a:moveTo>
                    <a:cubicBezTo>
                      <a:pt x="11" y="1"/>
                      <a:pt x="10" y="1"/>
                      <a:pt x="9" y="2"/>
                    </a:cubicBezTo>
                    <a:cubicBezTo>
                      <a:pt x="0" y="16"/>
                      <a:pt x="22" y="55"/>
                      <a:pt x="66" y="95"/>
                    </a:cubicBezTo>
                    <a:cubicBezTo>
                      <a:pt x="99" y="128"/>
                      <a:pt x="134" y="149"/>
                      <a:pt x="148" y="149"/>
                    </a:cubicBezTo>
                    <a:cubicBezTo>
                      <a:pt x="150" y="149"/>
                      <a:pt x="152" y="148"/>
                      <a:pt x="153" y="147"/>
                    </a:cubicBezTo>
                    <a:cubicBezTo>
                      <a:pt x="162" y="138"/>
                      <a:pt x="140" y="99"/>
                      <a:pt x="97" y="59"/>
                    </a:cubicBezTo>
                    <a:cubicBezTo>
                      <a:pt x="62" y="25"/>
                      <a:pt x="28" y="1"/>
                      <a:pt x="1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-214889" y="4502953"/>
                <a:ext cx="10485" cy="428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94" extrusionOk="0">
                    <a:moveTo>
                      <a:pt x="68" y="0"/>
                    </a:moveTo>
                    <a:cubicBezTo>
                      <a:pt x="27" y="0"/>
                      <a:pt x="1" y="13"/>
                      <a:pt x="3" y="22"/>
                    </a:cubicBezTo>
                    <a:cubicBezTo>
                      <a:pt x="8" y="36"/>
                      <a:pt x="56" y="36"/>
                      <a:pt x="113" y="54"/>
                    </a:cubicBezTo>
                    <a:cubicBezTo>
                      <a:pt x="162" y="68"/>
                      <a:pt x="203" y="94"/>
                      <a:pt x="217" y="94"/>
                    </a:cubicBezTo>
                    <a:cubicBezTo>
                      <a:pt x="219" y="94"/>
                      <a:pt x="221" y="93"/>
                      <a:pt x="222" y="92"/>
                    </a:cubicBezTo>
                    <a:cubicBezTo>
                      <a:pt x="230" y="84"/>
                      <a:pt x="200" y="32"/>
                      <a:pt x="130" y="10"/>
                    </a:cubicBezTo>
                    <a:cubicBezTo>
                      <a:pt x="107" y="3"/>
                      <a:pt x="86" y="0"/>
                      <a:pt x="6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-228336" y="4500309"/>
                <a:ext cx="5835" cy="278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61" extrusionOk="0">
                    <a:moveTo>
                      <a:pt x="28" y="1"/>
                    </a:moveTo>
                    <a:cubicBezTo>
                      <a:pt x="17" y="1"/>
                      <a:pt x="8" y="4"/>
                      <a:pt x="6" y="11"/>
                    </a:cubicBezTo>
                    <a:cubicBezTo>
                      <a:pt x="1" y="19"/>
                      <a:pt x="23" y="41"/>
                      <a:pt x="58" y="54"/>
                    </a:cubicBezTo>
                    <a:cubicBezTo>
                      <a:pt x="72" y="58"/>
                      <a:pt x="86" y="61"/>
                      <a:pt x="97" y="61"/>
                    </a:cubicBezTo>
                    <a:cubicBezTo>
                      <a:pt x="111" y="61"/>
                      <a:pt x="121" y="57"/>
                      <a:pt x="123" y="50"/>
                    </a:cubicBezTo>
                    <a:cubicBezTo>
                      <a:pt x="127" y="41"/>
                      <a:pt x="105" y="19"/>
                      <a:pt x="71" y="11"/>
                    </a:cubicBezTo>
                    <a:cubicBezTo>
                      <a:pt x="56" y="4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557412" y="1720904"/>
                <a:ext cx="199024" cy="228563"/>
              </a:xfrm>
              <a:custGeom>
                <a:avLst/>
                <a:gdLst/>
                <a:ahLst/>
                <a:cxnLst/>
                <a:rect l="l" t="t" r="r" b="b"/>
                <a:pathLst>
                  <a:path w="4366" h="5014" extrusionOk="0">
                    <a:moveTo>
                      <a:pt x="3564" y="1"/>
                    </a:moveTo>
                    <a:cubicBezTo>
                      <a:pt x="3147" y="1"/>
                      <a:pt x="0" y="3253"/>
                      <a:pt x="0" y="3253"/>
                    </a:cubicBezTo>
                    <a:lnTo>
                      <a:pt x="1813" y="5014"/>
                    </a:lnTo>
                    <a:cubicBezTo>
                      <a:pt x="4365" y="3104"/>
                      <a:pt x="2784" y="1898"/>
                      <a:pt x="2582" y="1720"/>
                    </a:cubicBezTo>
                    <a:cubicBezTo>
                      <a:pt x="2382" y="1540"/>
                      <a:pt x="3889" y="159"/>
                      <a:pt x="3588" y="6"/>
                    </a:cubicBezTo>
                    <a:cubicBezTo>
                      <a:pt x="3582" y="2"/>
                      <a:pt x="3574" y="1"/>
                      <a:pt x="3564" y="1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640058" y="1808564"/>
                <a:ext cx="46679" cy="60446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326" extrusionOk="0">
                    <a:moveTo>
                      <a:pt x="734" y="1"/>
                    </a:moveTo>
                    <a:cubicBezTo>
                      <a:pt x="728" y="1"/>
                      <a:pt x="702" y="36"/>
                      <a:pt x="664" y="89"/>
                    </a:cubicBezTo>
                    <a:cubicBezTo>
                      <a:pt x="608" y="172"/>
                      <a:pt x="551" y="259"/>
                      <a:pt x="494" y="347"/>
                    </a:cubicBezTo>
                    <a:cubicBezTo>
                      <a:pt x="412" y="469"/>
                      <a:pt x="328" y="596"/>
                      <a:pt x="245" y="727"/>
                    </a:cubicBezTo>
                    <a:cubicBezTo>
                      <a:pt x="197" y="801"/>
                      <a:pt x="149" y="872"/>
                      <a:pt x="97" y="954"/>
                    </a:cubicBezTo>
                    <a:cubicBezTo>
                      <a:pt x="53" y="1033"/>
                      <a:pt x="0" y="1151"/>
                      <a:pt x="79" y="1251"/>
                    </a:cubicBezTo>
                    <a:cubicBezTo>
                      <a:pt x="124" y="1304"/>
                      <a:pt x="185" y="1325"/>
                      <a:pt x="246" y="1325"/>
                    </a:cubicBezTo>
                    <a:cubicBezTo>
                      <a:pt x="290" y="1325"/>
                      <a:pt x="335" y="1314"/>
                      <a:pt x="372" y="1295"/>
                    </a:cubicBezTo>
                    <a:cubicBezTo>
                      <a:pt x="464" y="1247"/>
                      <a:pt x="521" y="1168"/>
                      <a:pt x="564" y="1094"/>
                    </a:cubicBezTo>
                    <a:cubicBezTo>
                      <a:pt x="652" y="959"/>
                      <a:pt x="730" y="832"/>
                      <a:pt x="809" y="709"/>
                    </a:cubicBezTo>
                    <a:cubicBezTo>
                      <a:pt x="862" y="618"/>
                      <a:pt x="914" y="531"/>
                      <a:pt x="966" y="443"/>
                    </a:cubicBezTo>
                    <a:cubicBezTo>
                      <a:pt x="1001" y="382"/>
                      <a:pt x="1023" y="347"/>
                      <a:pt x="1019" y="342"/>
                    </a:cubicBezTo>
                    <a:lnTo>
                      <a:pt x="1019" y="342"/>
                    </a:lnTo>
                    <a:cubicBezTo>
                      <a:pt x="1019" y="342"/>
                      <a:pt x="993" y="373"/>
                      <a:pt x="953" y="434"/>
                    </a:cubicBezTo>
                    <a:cubicBezTo>
                      <a:pt x="896" y="517"/>
                      <a:pt x="840" y="600"/>
                      <a:pt x="779" y="692"/>
                    </a:cubicBezTo>
                    <a:cubicBezTo>
                      <a:pt x="700" y="810"/>
                      <a:pt x="616" y="937"/>
                      <a:pt x="529" y="1072"/>
                    </a:cubicBezTo>
                    <a:cubicBezTo>
                      <a:pt x="485" y="1142"/>
                      <a:pt x="428" y="1212"/>
                      <a:pt x="350" y="1251"/>
                    </a:cubicBezTo>
                    <a:cubicBezTo>
                      <a:pt x="321" y="1268"/>
                      <a:pt x="285" y="1277"/>
                      <a:pt x="249" y="1277"/>
                    </a:cubicBezTo>
                    <a:cubicBezTo>
                      <a:pt x="199" y="1277"/>
                      <a:pt x="147" y="1259"/>
                      <a:pt x="114" y="1221"/>
                    </a:cubicBezTo>
                    <a:cubicBezTo>
                      <a:pt x="57" y="1155"/>
                      <a:pt x="92" y="1055"/>
                      <a:pt x="136" y="976"/>
                    </a:cubicBezTo>
                    <a:cubicBezTo>
                      <a:pt x="184" y="902"/>
                      <a:pt x="232" y="823"/>
                      <a:pt x="281" y="749"/>
                    </a:cubicBezTo>
                    <a:cubicBezTo>
                      <a:pt x="363" y="618"/>
                      <a:pt x="442" y="487"/>
                      <a:pt x="521" y="364"/>
                    </a:cubicBezTo>
                    <a:cubicBezTo>
                      <a:pt x="577" y="273"/>
                      <a:pt x="630" y="185"/>
                      <a:pt x="678" y="102"/>
                    </a:cubicBezTo>
                    <a:cubicBezTo>
                      <a:pt x="717" y="37"/>
                      <a:pt x="735" y="1"/>
                      <a:pt x="735" y="1"/>
                    </a:cubicBezTo>
                    <a:cubicBezTo>
                      <a:pt x="734" y="1"/>
                      <a:pt x="734" y="1"/>
                      <a:pt x="73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657152" y="1828895"/>
                <a:ext cx="37106" cy="5210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143" extrusionOk="0">
                    <a:moveTo>
                      <a:pt x="574" y="1"/>
                    </a:moveTo>
                    <a:cubicBezTo>
                      <a:pt x="574" y="1"/>
                      <a:pt x="547" y="27"/>
                      <a:pt x="513" y="75"/>
                    </a:cubicBezTo>
                    <a:cubicBezTo>
                      <a:pt x="473" y="128"/>
                      <a:pt x="425" y="202"/>
                      <a:pt x="364" y="299"/>
                    </a:cubicBezTo>
                    <a:cubicBezTo>
                      <a:pt x="307" y="390"/>
                      <a:pt x="237" y="508"/>
                      <a:pt x="154" y="626"/>
                    </a:cubicBezTo>
                    <a:cubicBezTo>
                      <a:pt x="115" y="688"/>
                      <a:pt x="63" y="749"/>
                      <a:pt x="31" y="827"/>
                    </a:cubicBezTo>
                    <a:cubicBezTo>
                      <a:pt x="1" y="906"/>
                      <a:pt x="1" y="1011"/>
                      <a:pt x="67" y="1085"/>
                    </a:cubicBezTo>
                    <a:cubicBezTo>
                      <a:pt x="101" y="1127"/>
                      <a:pt x="150" y="1143"/>
                      <a:pt x="199" y="1143"/>
                    </a:cubicBezTo>
                    <a:cubicBezTo>
                      <a:pt x="243" y="1143"/>
                      <a:pt x="287" y="1130"/>
                      <a:pt x="320" y="1112"/>
                    </a:cubicBezTo>
                    <a:cubicBezTo>
                      <a:pt x="398" y="1072"/>
                      <a:pt x="456" y="1011"/>
                      <a:pt x="503" y="954"/>
                    </a:cubicBezTo>
                    <a:cubicBezTo>
                      <a:pt x="600" y="840"/>
                      <a:pt x="670" y="722"/>
                      <a:pt x="713" y="622"/>
                    </a:cubicBezTo>
                    <a:cubicBezTo>
                      <a:pt x="761" y="517"/>
                      <a:pt x="788" y="430"/>
                      <a:pt x="801" y="368"/>
                    </a:cubicBezTo>
                    <a:cubicBezTo>
                      <a:pt x="814" y="307"/>
                      <a:pt x="814" y="272"/>
                      <a:pt x="814" y="272"/>
                    </a:cubicBezTo>
                    <a:cubicBezTo>
                      <a:pt x="814" y="272"/>
                      <a:pt x="814" y="272"/>
                      <a:pt x="813" y="272"/>
                    </a:cubicBezTo>
                    <a:cubicBezTo>
                      <a:pt x="805" y="272"/>
                      <a:pt x="782" y="411"/>
                      <a:pt x="683" y="609"/>
                    </a:cubicBezTo>
                    <a:cubicBezTo>
                      <a:pt x="634" y="705"/>
                      <a:pt x="565" y="819"/>
                      <a:pt x="469" y="928"/>
                    </a:cubicBezTo>
                    <a:cubicBezTo>
                      <a:pt x="421" y="985"/>
                      <a:pt x="368" y="1037"/>
                      <a:pt x="303" y="1072"/>
                    </a:cubicBezTo>
                    <a:cubicBezTo>
                      <a:pt x="272" y="1088"/>
                      <a:pt x="237" y="1098"/>
                      <a:pt x="203" y="1098"/>
                    </a:cubicBezTo>
                    <a:cubicBezTo>
                      <a:pt x="163" y="1098"/>
                      <a:pt x="125" y="1085"/>
                      <a:pt x="97" y="1055"/>
                    </a:cubicBezTo>
                    <a:cubicBezTo>
                      <a:pt x="49" y="997"/>
                      <a:pt x="49" y="910"/>
                      <a:pt x="75" y="845"/>
                    </a:cubicBezTo>
                    <a:cubicBezTo>
                      <a:pt x="102" y="775"/>
                      <a:pt x="150" y="714"/>
                      <a:pt x="189" y="652"/>
                    </a:cubicBezTo>
                    <a:cubicBezTo>
                      <a:pt x="273" y="525"/>
                      <a:pt x="338" y="412"/>
                      <a:pt x="394" y="315"/>
                    </a:cubicBezTo>
                    <a:cubicBezTo>
                      <a:pt x="438" y="237"/>
                      <a:pt x="482" y="163"/>
                      <a:pt x="525" y="85"/>
                    </a:cubicBezTo>
                    <a:cubicBezTo>
                      <a:pt x="561" y="32"/>
                      <a:pt x="578" y="1"/>
                      <a:pt x="57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590871" y="1833453"/>
                <a:ext cx="7434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762" extrusionOk="0">
                    <a:moveTo>
                      <a:pt x="1523" y="0"/>
                    </a:moveTo>
                    <a:cubicBezTo>
                      <a:pt x="1512" y="0"/>
                      <a:pt x="1501" y="2"/>
                      <a:pt x="1491" y="2"/>
                    </a:cubicBezTo>
                    <a:cubicBezTo>
                      <a:pt x="1088" y="28"/>
                      <a:pt x="686" y="54"/>
                      <a:pt x="284" y="84"/>
                    </a:cubicBezTo>
                    <a:lnTo>
                      <a:pt x="0" y="762"/>
                    </a:lnTo>
                    <a:cubicBezTo>
                      <a:pt x="192" y="749"/>
                      <a:pt x="384" y="740"/>
                      <a:pt x="577" y="727"/>
                    </a:cubicBezTo>
                    <a:cubicBezTo>
                      <a:pt x="787" y="714"/>
                      <a:pt x="1001" y="701"/>
                      <a:pt x="1193" y="622"/>
                    </a:cubicBezTo>
                    <a:cubicBezTo>
                      <a:pt x="1390" y="544"/>
                      <a:pt x="1569" y="386"/>
                      <a:pt x="1612" y="181"/>
                    </a:cubicBezTo>
                    <a:cubicBezTo>
                      <a:pt x="1630" y="116"/>
                      <a:pt x="1616" y="28"/>
                      <a:pt x="1556" y="6"/>
                    </a:cubicBezTo>
                    <a:cubicBezTo>
                      <a:pt x="1545" y="2"/>
                      <a:pt x="1534" y="0"/>
                      <a:pt x="1523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>
                <a:off x="590689" y="1832405"/>
                <a:ext cx="75534" cy="35967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789" extrusionOk="0">
                    <a:moveTo>
                      <a:pt x="1505" y="1"/>
                    </a:moveTo>
                    <a:cubicBezTo>
                      <a:pt x="1486" y="1"/>
                      <a:pt x="1469" y="4"/>
                      <a:pt x="1451" y="8"/>
                    </a:cubicBezTo>
                    <a:cubicBezTo>
                      <a:pt x="1398" y="8"/>
                      <a:pt x="1346" y="12"/>
                      <a:pt x="1297" y="16"/>
                    </a:cubicBezTo>
                    <a:cubicBezTo>
                      <a:pt x="1110" y="29"/>
                      <a:pt x="935" y="42"/>
                      <a:pt x="773" y="55"/>
                    </a:cubicBezTo>
                    <a:cubicBezTo>
                      <a:pt x="646" y="69"/>
                      <a:pt x="529" y="77"/>
                      <a:pt x="420" y="86"/>
                    </a:cubicBezTo>
                    <a:cubicBezTo>
                      <a:pt x="336" y="95"/>
                      <a:pt x="288" y="103"/>
                      <a:pt x="288" y="107"/>
                    </a:cubicBezTo>
                    <a:lnTo>
                      <a:pt x="420" y="107"/>
                    </a:lnTo>
                    <a:cubicBezTo>
                      <a:pt x="533" y="99"/>
                      <a:pt x="646" y="95"/>
                      <a:pt x="773" y="91"/>
                    </a:cubicBezTo>
                    <a:cubicBezTo>
                      <a:pt x="939" y="81"/>
                      <a:pt x="1114" y="69"/>
                      <a:pt x="1302" y="60"/>
                    </a:cubicBezTo>
                    <a:cubicBezTo>
                      <a:pt x="1350" y="55"/>
                      <a:pt x="1402" y="51"/>
                      <a:pt x="1451" y="51"/>
                    </a:cubicBezTo>
                    <a:cubicBezTo>
                      <a:pt x="1473" y="49"/>
                      <a:pt x="1495" y="47"/>
                      <a:pt x="1514" y="47"/>
                    </a:cubicBezTo>
                    <a:cubicBezTo>
                      <a:pt x="1542" y="47"/>
                      <a:pt x="1566" y="52"/>
                      <a:pt x="1582" y="73"/>
                    </a:cubicBezTo>
                    <a:cubicBezTo>
                      <a:pt x="1630" y="151"/>
                      <a:pt x="1582" y="270"/>
                      <a:pt x="1525" y="357"/>
                    </a:cubicBezTo>
                    <a:cubicBezTo>
                      <a:pt x="1402" y="545"/>
                      <a:pt x="1193" y="641"/>
                      <a:pt x="1005" y="680"/>
                    </a:cubicBezTo>
                    <a:cubicBezTo>
                      <a:pt x="813" y="720"/>
                      <a:pt x="634" y="728"/>
                      <a:pt x="485" y="737"/>
                    </a:cubicBezTo>
                    <a:cubicBezTo>
                      <a:pt x="358" y="750"/>
                      <a:pt x="244" y="759"/>
                      <a:pt x="131" y="768"/>
                    </a:cubicBezTo>
                    <a:cubicBezTo>
                      <a:pt x="47" y="777"/>
                      <a:pt x="0" y="781"/>
                      <a:pt x="4" y="785"/>
                    </a:cubicBezTo>
                    <a:cubicBezTo>
                      <a:pt x="4" y="787"/>
                      <a:pt x="15" y="788"/>
                      <a:pt x="36" y="788"/>
                    </a:cubicBezTo>
                    <a:cubicBezTo>
                      <a:pt x="57" y="788"/>
                      <a:pt x="89" y="787"/>
                      <a:pt x="131" y="785"/>
                    </a:cubicBezTo>
                    <a:cubicBezTo>
                      <a:pt x="244" y="781"/>
                      <a:pt x="362" y="777"/>
                      <a:pt x="489" y="772"/>
                    </a:cubicBezTo>
                    <a:cubicBezTo>
                      <a:pt x="638" y="763"/>
                      <a:pt x="817" y="763"/>
                      <a:pt x="1013" y="724"/>
                    </a:cubicBezTo>
                    <a:cubicBezTo>
                      <a:pt x="1210" y="684"/>
                      <a:pt x="1433" y="589"/>
                      <a:pt x="1564" y="383"/>
                    </a:cubicBezTo>
                    <a:cubicBezTo>
                      <a:pt x="1600" y="335"/>
                      <a:pt x="1620" y="278"/>
                      <a:pt x="1638" y="222"/>
                    </a:cubicBezTo>
                    <a:cubicBezTo>
                      <a:pt x="1652" y="165"/>
                      <a:pt x="1656" y="99"/>
                      <a:pt x="1616" y="47"/>
                    </a:cubicBezTo>
                    <a:cubicBezTo>
                      <a:pt x="1600" y="16"/>
                      <a:pt x="1560" y="2"/>
                      <a:pt x="1529" y="2"/>
                    </a:cubicBezTo>
                    <a:cubicBezTo>
                      <a:pt x="1521" y="1"/>
                      <a:pt x="1513" y="1"/>
                      <a:pt x="1505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>
                <a:off x="676708" y="1844667"/>
                <a:ext cx="26941" cy="4508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989" extrusionOk="0">
                    <a:moveTo>
                      <a:pt x="368" y="1"/>
                    </a:moveTo>
                    <a:cubicBezTo>
                      <a:pt x="359" y="1"/>
                      <a:pt x="310" y="96"/>
                      <a:pt x="237" y="258"/>
                    </a:cubicBezTo>
                    <a:cubicBezTo>
                      <a:pt x="193" y="354"/>
                      <a:pt x="149" y="451"/>
                      <a:pt x="106" y="542"/>
                    </a:cubicBezTo>
                    <a:cubicBezTo>
                      <a:pt x="84" y="595"/>
                      <a:pt x="58" y="647"/>
                      <a:pt x="36" y="713"/>
                    </a:cubicBezTo>
                    <a:cubicBezTo>
                      <a:pt x="14" y="774"/>
                      <a:pt x="1" y="857"/>
                      <a:pt x="48" y="923"/>
                    </a:cubicBezTo>
                    <a:cubicBezTo>
                      <a:pt x="70" y="953"/>
                      <a:pt x="101" y="979"/>
                      <a:pt x="145" y="988"/>
                    </a:cubicBezTo>
                    <a:cubicBezTo>
                      <a:pt x="150" y="988"/>
                      <a:pt x="155" y="989"/>
                      <a:pt x="160" y="989"/>
                    </a:cubicBezTo>
                    <a:cubicBezTo>
                      <a:pt x="194" y="989"/>
                      <a:pt x="227" y="977"/>
                      <a:pt x="250" y="962"/>
                    </a:cubicBezTo>
                    <a:cubicBezTo>
                      <a:pt x="310" y="923"/>
                      <a:pt x="354" y="875"/>
                      <a:pt x="385" y="822"/>
                    </a:cubicBezTo>
                    <a:cubicBezTo>
                      <a:pt x="451" y="717"/>
                      <a:pt x="473" y="612"/>
                      <a:pt x="499" y="530"/>
                    </a:cubicBezTo>
                    <a:cubicBezTo>
                      <a:pt x="520" y="441"/>
                      <a:pt x="542" y="376"/>
                      <a:pt x="560" y="328"/>
                    </a:cubicBezTo>
                    <a:cubicBezTo>
                      <a:pt x="578" y="284"/>
                      <a:pt x="590" y="258"/>
                      <a:pt x="586" y="258"/>
                    </a:cubicBezTo>
                    <a:cubicBezTo>
                      <a:pt x="586" y="258"/>
                      <a:pt x="586" y="258"/>
                      <a:pt x="586" y="258"/>
                    </a:cubicBezTo>
                    <a:cubicBezTo>
                      <a:pt x="579" y="258"/>
                      <a:pt x="515" y="350"/>
                      <a:pt x="468" y="516"/>
                    </a:cubicBezTo>
                    <a:cubicBezTo>
                      <a:pt x="437" y="604"/>
                      <a:pt x="411" y="704"/>
                      <a:pt x="350" y="800"/>
                    </a:cubicBezTo>
                    <a:cubicBezTo>
                      <a:pt x="320" y="844"/>
                      <a:pt x="276" y="892"/>
                      <a:pt x="227" y="923"/>
                    </a:cubicBezTo>
                    <a:cubicBezTo>
                      <a:pt x="208" y="935"/>
                      <a:pt x="186" y="942"/>
                      <a:pt x="165" y="942"/>
                    </a:cubicBezTo>
                    <a:cubicBezTo>
                      <a:pt x="135" y="942"/>
                      <a:pt x="106" y="928"/>
                      <a:pt x="88" y="897"/>
                    </a:cubicBezTo>
                    <a:cubicBezTo>
                      <a:pt x="18" y="792"/>
                      <a:pt x="110" y="665"/>
                      <a:pt x="145" y="560"/>
                    </a:cubicBezTo>
                    <a:cubicBezTo>
                      <a:pt x="184" y="463"/>
                      <a:pt x="223" y="368"/>
                      <a:pt x="267" y="272"/>
                    </a:cubicBezTo>
                    <a:cubicBezTo>
                      <a:pt x="332" y="106"/>
                      <a:pt x="372" y="5"/>
                      <a:pt x="368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633265" y="1865180"/>
                <a:ext cx="6655" cy="46861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028" extrusionOk="0">
                    <a:moveTo>
                      <a:pt x="80" y="1"/>
                    </a:moveTo>
                    <a:cubicBezTo>
                      <a:pt x="79" y="1"/>
                      <a:pt x="79" y="1"/>
                      <a:pt x="79" y="1"/>
                    </a:cubicBezTo>
                    <a:cubicBezTo>
                      <a:pt x="67" y="1"/>
                      <a:pt x="101" y="233"/>
                      <a:pt x="79" y="516"/>
                    </a:cubicBezTo>
                    <a:cubicBezTo>
                      <a:pt x="62" y="800"/>
                      <a:pt x="1" y="1024"/>
                      <a:pt x="14" y="1028"/>
                    </a:cubicBezTo>
                    <a:cubicBezTo>
                      <a:pt x="14" y="1028"/>
                      <a:pt x="14" y="1028"/>
                      <a:pt x="14" y="1028"/>
                    </a:cubicBezTo>
                    <a:cubicBezTo>
                      <a:pt x="24" y="1028"/>
                      <a:pt x="110" y="807"/>
                      <a:pt x="127" y="521"/>
                    </a:cubicBezTo>
                    <a:cubicBezTo>
                      <a:pt x="145" y="230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-274696" y="1817590"/>
                <a:ext cx="294251" cy="305967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6712" extrusionOk="0">
                    <a:moveTo>
                      <a:pt x="4295" y="0"/>
                    </a:moveTo>
                    <a:lnTo>
                      <a:pt x="0" y="4624"/>
                    </a:lnTo>
                    <a:cubicBezTo>
                      <a:pt x="283" y="5249"/>
                      <a:pt x="686" y="5839"/>
                      <a:pt x="1245" y="6237"/>
                    </a:cubicBezTo>
                    <a:cubicBezTo>
                      <a:pt x="1656" y="6532"/>
                      <a:pt x="2159" y="6711"/>
                      <a:pt x="2661" y="6711"/>
                    </a:cubicBezTo>
                    <a:cubicBezTo>
                      <a:pt x="2842" y="6711"/>
                      <a:pt x="3023" y="6688"/>
                      <a:pt x="3199" y="6638"/>
                    </a:cubicBezTo>
                    <a:cubicBezTo>
                      <a:pt x="3859" y="6451"/>
                      <a:pt x="4405" y="5839"/>
                      <a:pt x="4426" y="5152"/>
                    </a:cubicBezTo>
                    <a:cubicBezTo>
                      <a:pt x="4597" y="5350"/>
                      <a:pt x="4858" y="5452"/>
                      <a:pt x="5119" y="5452"/>
                    </a:cubicBezTo>
                    <a:cubicBezTo>
                      <a:pt x="5348" y="5452"/>
                      <a:pt x="5577" y="5373"/>
                      <a:pt x="5743" y="5214"/>
                    </a:cubicBezTo>
                    <a:cubicBezTo>
                      <a:pt x="6096" y="4873"/>
                      <a:pt x="6092" y="4234"/>
                      <a:pt x="5733" y="3899"/>
                    </a:cubicBezTo>
                    <a:cubicBezTo>
                      <a:pt x="6057" y="3732"/>
                      <a:pt x="6428" y="3496"/>
                      <a:pt x="6445" y="3129"/>
                    </a:cubicBezTo>
                    <a:cubicBezTo>
                      <a:pt x="6455" y="2897"/>
                      <a:pt x="6306" y="2683"/>
                      <a:pt x="6122" y="2535"/>
                    </a:cubicBezTo>
                    <a:cubicBezTo>
                      <a:pt x="5934" y="2391"/>
                      <a:pt x="5716" y="2299"/>
                      <a:pt x="5515" y="2177"/>
                    </a:cubicBezTo>
                    <a:cubicBezTo>
                      <a:pt x="4767" y="1731"/>
                      <a:pt x="4287" y="870"/>
                      <a:pt x="42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-318731" y="1708186"/>
                <a:ext cx="235674" cy="401649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8811" extrusionOk="0">
                    <a:moveTo>
                      <a:pt x="2665" y="1"/>
                    </a:moveTo>
                    <a:lnTo>
                      <a:pt x="0" y="2020"/>
                    </a:lnTo>
                    <a:lnTo>
                      <a:pt x="406" y="8615"/>
                    </a:lnTo>
                    <a:lnTo>
                      <a:pt x="3597" y="8811"/>
                    </a:lnTo>
                    <a:cubicBezTo>
                      <a:pt x="3540" y="8466"/>
                      <a:pt x="3680" y="7007"/>
                      <a:pt x="3680" y="7007"/>
                    </a:cubicBezTo>
                    <a:cubicBezTo>
                      <a:pt x="3680" y="7007"/>
                      <a:pt x="5008" y="6866"/>
                      <a:pt x="5091" y="5547"/>
                    </a:cubicBezTo>
                    <a:cubicBezTo>
                      <a:pt x="5170" y="4227"/>
                      <a:pt x="5091" y="1186"/>
                      <a:pt x="5091" y="1186"/>
                    </a:cubicBezTo>
                    <a:lnTo>
                      <a:pt x="2665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-114146" y="1855653"/>
                <a:ext cx="15362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37" extrusionOk="0">
                    <a:moveTo>
                      <a:pt x="170" y="0"/>
                    </a:moveTo>
                    <a:cubicBezTo>
                      <a:pt x="75" y="0"/>
                      <a:pt x="0" y="75"/>
                      <a:pt x="0" y="166"/>
                    </a:cubicBezTo>
                    <a:cubicBezTo>
                      <a:pt x="0" y="262"/>
                      <a:pt x="75" y="337"/>
                      <a:pt x="170" y="337"/>
                    </a:cubicBezTo>
                    <a:cubicBezTo>
                      <a:pt x="262" y="337"/>
                      <a:pt x="337" y="262"/>
                      <a:pt x="337" y="166"/>
                    </a:cubicBezTo>
                    <a:cubicBezTo>
                      <a:pt x="337" y="75"/>
                      <a:pt x="262" y="0"/>
                      <a:pt x="1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-122123" y="1845579"/>
                <a:ext cx="31271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07" extrusionOk="0">
                    <a:moveTo>
                      <a:pt x="324" y="1"/>
                    </a:moveTo>
                    <a:cubicBezTo>
                      <a:pt x="222" y="1"/>
                      <a:pt x="135" y="37"/>
                      <a:pt x="83" y="72"/>
                    </a:cubicBezTo>
                    <a:cubicBezTo>
                      <a:pt x="22" y="112"/>
                      <a:pt x="0" y="151"/>
                      <a:pt x="9" y="164"/>
                    </a:cubicBezTo>
                    <a:cubicBezTo>
                      <a:pt x="12" y="168"/>
                      <a:pt x="17" y="169"/>
                      <a:pt x="23" y="169"/>
                    </a:cubicBezTo>
                    <a:cubicBezTo>
                      <a:pt x="62" y="169"/>
                      <a:pt x="170" y="111"/>
                      <a:pt x="309" y="111"/>
                    </a:cubicBezTo>
                    <a:cubicBezTo>
                      <a:pt x="321" y="111"/>
                      <a:pt x="333" y="111"/>
                      <a:pt x="345" y="112"/>
                    </a:cubicBezTo>
                    <a:cubicBezTo>
                      <a:pt x="511" y="120"/>
                      <a:pt x="631" y="206"/>
                      <a:pt x="669" y="206"/>
                    </a:cubicBezTo>
                    <a:cubicBezTo>
                      <a:pt x="672" y="206"/>
                      <a:pt x="675" y="205"/>
                      <a:pt x="678" y="203"/>
                    </a:cubicBezTo>
                    <a:cubicBezTo>
                      <a:pt x="686" y="195"/>
                      <a:pt x="669" y="151"/>
                      <a:pt x="617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-203447" y="1855653"/>
                <a:ext cx="15408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7" extrusionOk="0">
                    <a:moveTo>
                      <a:pt x="172" y="0"/>
                    </a:moveTo>
                    <a:cubicBezTo>
                      <a:pt x="75" y="0"/>
                      <a:pt x="1" y="75"/>
                      <a:pt x="1" y="166"/>
                    </a:cubicBezTo>
                    <a:cubicBezTo>
                      <a:pt x="1" y="262"/>
                      <a:pt x="75" y="337"/>
                      <a:pt x="172" y="337"/>
                    </a:cubicBezTo>
                    <a:cubicBezTo>
                      <a:pt x="263" y="337"/>
                      <a:pt x="338" y="262"/>
                      <a:pt x="338" y="166"/>
                    </a:cubicBezTo>
                    <a:cubicBezTo>
                      <a:pt x="338" y="75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-213977" y="1845579"/>
                <a:ext cx="31362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07" extrusionOk="0">
                    <a:moveTo>
                      <a:pt x="324" y="1"/>
                    </a:moveTo>
                    <a:cubicBezTo>
                      <a:pt x="223" y="1"/>
                      <a:pt x="136" y="37"/>
                      <a:pt x="84" y="72"/>
                    </a:cubicBezTo>
                    <a:cubicBezTo>
                      <a:pt x="22" y="112"/>
                      <a:pt x="0" y="151"/>
                      <a:pt x="10" y="164"/>
                    </a:cubicBezTo>
                    <a:cubicBezTo>
                      <a:pt x="12" y="168"/>
                      <a:pt x="16" y="169"/>
                      <a:pt x="22" y="169"/>
                    </a:cubicBezTo>
                    <a:cubicBezTo>
                      <a:pt x="59" y="169"/>
                      <a:pt x="170" y="111"/>
                      <a:pt x="310" y="111"/>
                    </a:cubicBezTo>
                    <a:cubicBezTo>
                      <a:pt x="322" y="111"/>
                      <a:pt x="334" y="111"/>
                      <a:pt x="346" y="112"/>
                    </a:cubicBezTo>
                    <a:cubicBezTo>
                      <a:pt x="512" y="120"/>
                      <a:pt x="628" y="206"/>
                      <a:pt x="665" y="206"/>
                    </a:cubicBezTo>
                    <a:cubicBezTo>
                      <a:pt x="668" y="206"/>
                      <a:pt x="671" y="205"/>
                      <a:pt x="674" y="203"/>
                    </a:cubicBezTo>
                    <a:cubicBezTo>
                      <a:pt x="687" y="195"/>
                      <a:pt x="669" y="151"/>
                      <a:pt x="613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-185669" y="1931689"/>
                <a:ext cx="45084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38" extrusionOk="0">
                    <a:moveTo>
                      <a:pt x="79" y="1"/>
                    </a:moveTo>
                    <a:cubicBezTo>
                      <a:pt x="77" y="1"/>
                      <a:pt x="86" y="8"/>
                      <a:pt x="109" y="23"/>
                    </a:cubicBezTo>
                    <a:cubicBezTo>
                      <a:pt x="109" y="23"/>
                      <a:pt x="0" y="333"/>
                      <a:pt x="385" y="495"/>
                    </a:cubicBezTo>
                    <a:cubicBezTo>
                      <a:pt x="458" y="525"/>
                      <a:pt x="525" y="538"/>
                      <a:pt x="586" y="538"/>
                    </a:cubicBezTo>
                    <a:cubicBezTo>
                      <a:pt x="840" y="538"/>
                      <a:pt x="988" y="325"/>
                      <a:pt x="988" y="325"/>
                    </a:cubicBezTo>
                    <a:cubicBezTo>
                      <a:pt x="663" y="325"/>
                      <a:pt x="94" y="1"/>
                      <a:pt x="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-230706" y="2000659"/>
                <a:ext cx="79728" cy="41801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917" extrusionOk="0">
                    <a:moveTo>
                      <a:pt x="0" y="0"/>
                    </a:moveTo>
                    <a:cubicBezTo>
                      <a:pt x="0" y="0"/>
                      <a:pt x="376" y="916"/>
                      <a:pt x="1608" y="916"/>
                    </a:cubicBezTo>
                    <a:cubicBezTo>
                      <a:pt x="1644" y="916"/>
                      <a:pt x="1681" y="915"/>
                      <a:pt x="1718" y="914"/>
                    </a:cubicBezTo>
                    <a:lnTo>
                      <a:pt x="1749" y="591"/>
                    </a:lnTo>
                    <a:lnTo>
                      <a:pt x="1749" y="591"/>
                    </a:lnTo>
                    <a:cubicBezTo>
                      <a:pt x="1749" y="591"/>
                      <a:pt x="1748" y="591"/>
                      <a:pt x="1747" y="591"/>
                    </a:cubicBezTo>
                    <a:cubicBezTo>
                      <a:pt x="1700" y="591"/>
                      <a:pt x="838" y="583"/>
                      <a:pt x="0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-463782" y="1667843"/>
                <a:ext cx="411450" cy="438026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9609" extrusionOk="0">
                    <a:moveTo>
                      <a:pt x="5554" y="1"/>
                    </a:moveTo>
                    <a:cubicBezTo>
                      <a:pt x="5335" y="1"/>
                      <a:pt x="5151" y="25"/>
                      <a:pt x="5000" y="25"/>
                    </a:cubicBezTo>
                    <a:cubicBezTo>
                      <a:pt x="4633" y="25"/>
                      <a:pt x="3147" y="322"/>
                      <a:pt x="2142" y="1677"/>
                    </a:cubicBezTo>
                    <a:lnTo>
                      <a:pt x="2138" y="1672"/>
                    </a:lnTo>
                    <a:cubicBezTo>
                      <a:pt x="1775" y="2053"/>
                      <a:pt x="1254" y="3289"/>
                      <a:pt x="1194" y="3727"/>
                    </a:cubicBezTo>
                    <a:cubicBezTo>
                      <a:pt x="1137" y="4163"/>
                      <a:pt x="1211" y="4605"/>
                      <a:pt x="1206" y="5046"/>
                    </a:cubicBezTo>
                    <a:cubicBezTo>
                      <a:pt x="1202" y="5488"/>
                      <a:pt x="1101" y="5960"/>
                      <a:pt x="774" y="6252"/>
                    </a:cubicBezTo>
                    <a:cubicBezTo>
                      <a:pt x="564" y="6440"/>
                      <a:pt x="272" y="6545"/>
                      <a:pt x="145" y="6795"/>
                    </a:cubicBezTo>
                    <a:cubicBezTo>
                      <a:pt x="0" y="7087"/>
                      <a:pt x="163" y="7459"/>
                      <a:pt x="433" y="7642"/>
                    </a:cubicBezTo>
                    <a:cubicBezTo>
                      <a:pt x="669" y="7796"/>
                      <a:pt x="953" y="7837"/>
                      <a:pt x="1237" y="7837"/>
                    </a:cubicBezTo>
                    <a:cubicBezTo>
                      <a:pt x="1284" y="7837"/>
                      <a:pt x="1330" y="7836"/>
                      <a:pt x="1377" y="7834"/>
                    </a:cubicBezTo>
                    <a:lnTo>
                      <a:pt x="1377" y="7834"/>
                    </a:lnTo>
                    <a:cubicBezTo>
                      <a:pt x="1303" y="8485"/>
                      <a:pt x="1805" y="9150"/>
                      <a:pt x="2452" y="9250"/>
                    </a:cubicBezTo>
                    <a:cubicBezTo>
                      <a:pt x="2510" y="9259"/>
                      <a:pt x="2567" y="9263"/>
                      <a:pt x="2625" y="9263"/>
                    </a:cubicBezTo>
                    <a:cubicBezTo>
                      <a:pt x="2901" y="9263"/>
                      <a:pt x="3172" y="9164"/>
                      <a:pt x="3396" y="9001"/>
                    </a:cubicBezTo>
                    <a:cubicBezTo>
                      <a:pt x="3619" y="9215"/>
                      <a:pt x="3850" y="9421"/>
                      <a:pt x="4100" y="9609"/>
                    </a:cubicBezTo>
                    <a:cubicBezTo>
                      <a:pt x="4157" y="7686"/>
                      <a:pt x="4113" y="5763"/>
                      <a:pt x="3977" y="3848"/>
                    </a:cubicBezTo>
                    <a:cubicBezTo>
                      <a:pt x="4860" y="3691"/>
                      <a:pt x="6438" y="3215"/>
                      <a:pt x="6713" y="1808"/>
                    </a:cubicBezTo>
                    <a:cubicBezTo>
                      <a:pt x="7063" y="2608"/>
                      <a:pt x="7600" y="3049"/>
                      <a:pt x="8308" y="3657"/>
                    </a:cubicBezTo>
                    <a:cubicBezTo>
                      <a:pt x="8308" y="3657"/>
                      <a:pt x="9025" y="2459"/>
                      <a:pt x="7718" y="1101"/>
                    </a:cubicBezTo>
                    <a:cubicBezTo>
                      <a:pt x="6794" y="142"/>
                      <a:pt x="6076" y="1"/>
                      <a:pt x="5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-277933" y="1746249"/>
                <a:ext cx="120572" cy="78999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1733" extrusionOk="0">
                    <a:moveTo>
                      <a:pt x="2575" y="0"/>
                    </a:moveTo>
                    <a:cubicBezTo>
                      <a:pt x="2575" y="0"/>
                      <a:pt x="2575" y="0"/>
                      <a:pt x="2575" y="0"/>
                    </a:cubicBezTo>
                    <a:cubicBezTo>
                      <a:pt x="2553" y="0"/>
                      <a:pt x="2583" y="210"/>
                      <a:pt x="2522" y="529"/>
                    </a:cubicBezTo>
                    <a:cubicBezTo>
                      <a:pt x="2488" y="686"/>
                      <a:pt x="2431" y="875"/>
                      <a:pt x="2313" y="1049"/>
                    </a:cubicBezTo>
                    <a:cubicBezTo>
                      <a:pt x="2195" y="1224"/>
                      <a:pt x="2016" y="1378"/>
                      <a:pt x="1788" y="1473"/>
                    </a:cubicBezTo>
                    <a:cubicBezTo>
                      <a:pt x="1485" y="1602"/>
                      <a:pt x="1177" y="1629"/>
                      <a:pt x="907" y="1629"/>
                    </a:cubicBezTo>
                    <a:cubicBezTo>
                      <a:pt x="772" y="1629"/>
                      <a:pt x="647" y="1622"/>
                      <a:pt x="538" y="1618"/>
                    </a:cubicBezTo>
                    <a:cubicBezTo>
                      <a:pt x="372" y="1609"/>
                      <a:pt x="238" y="1604"/>
                      <a:pt x="145" y="1604"/>
                    </a:cubicBezTo>
                    <a:cubicBezTo>
                      <a:pt x="52" y="1604"/>
                      <a:pt x="1" y="1609"/>
                      <a:pt x="1" y="1618"/>
                    </a:cubicBezTo>
                    <a:cubicBezTo>
                      <a:pt x="1" y="1636"/>
                      <a:pt x="202" y="1662"/>
                      <a:pt x="534" y="1701"/>
                    </a:cubicBezTo>
                    <a:cubicBezTo>
                      <a:pt x="670" y="1715"/>
                      <a:pt x="836" y="1733"/>
                      <a:pt x="1018" y="1733"/>
                    </a:cubicBezTo>
                    <a:cubicBezTo>
                      <a:pt x="1269" y="1733"/>
                      <a:pt x="1553" y="1699"/>
                      <a:pt x="1836" y="1578"/>
                    </a:cubicBezTo>
                    <a:cubicBezTo>
                      <a:pt x="2081" y="1478"/>
                      <a:pt x="2282" y="1303"/>
                      <a:pt x="2405" y="1106"/>
                    </a:cubicBezTo>
                    <a:cubicBezTo>
                      <a:pt x="2527" y="914"/>
                      <a:pt x="2579" y="713"/>
                      <a:pt x="2601" y="543"/>
                    </a:cubicBezTo>
                    <a:cubicBezTo>
                      <a:pt x="2645" y="209"/>
                      <a:pt x="2584" y="0"/>
                      <a:pt x="25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-434699" y="1751811"/>
                <a:ext cx="83922" cy="216666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4753" extrusionOk="0">
                    <a:moveTo>
                      <a:pt x="1826" y="1"/>
                    </a:moveTo>
                    <a:cubicBezTo>
                      <a:pt x="1817" y="1"/>
                      <a:pt x="1753" y="49"/>
                      <a:pt x="1643" y="132"/>
                    </a:cubicBezTo>
                    <a:cubicBezTo>
                      <a:pt x="1530" y="223"/>
                      <a:pt x="1368" y="360"/>
                      <a:pt x="1181" y="543"/>
                    </a:cubicBezTo>
                    <a:cubicBezTo>
                      <a:pt x="993" y="722"/>
                      <a:pt x="774" y="949"/>
                      <a:pt x="586" y="1242"/>
                    </a:cubicBezTo>
                    <a:cubicBezTo>
                      <a:pt x="394" y="1534"/>
                      <a:pt x="233" y="1897"/>
                      <a:pt x="193" y="2304"/>
                    </a:cubicBezTo>
                    <a:cubicBezTo>
                      <a:pt x="167" y="2510"/>
                      <a:pt x="184" y="2710"/>
                      <a:pt x="227" y="2898"/>
                    </a:cubicBezTo>
                    <a:cubicBezTo>
                      <a:pt x="276" y="3087"/>
                      <a:pt x="350" y="3257"/>
                      <a:pt x="416" y="3414"/>
                    </a:cubicBezTo>
                    <a:cubicBezTo>
                      <a:pt x="551" y="3724"/>
                      <a:pt x="634" y="4025"/>
                      <a:pt x="578" y="4267"/>
                    </a:cubicBezTo>
                    <a:cubicBezTo>
                      <a:pt x="525" y="4511"/>
                      <a:pt x="346" y="4651"/>
                      <a:pt x="219" y="4695"/>
                    </a:cubicBezTo>
                    <a:cubicBezTo>
                      <a:pt x="150" y="4720"/>
                      <a:pt x="94" y="4725"/>
                      <a:pt x="56" y="4725"/>
                    </a:cubicBezTo>
                    <a:cubicBezTo>
                      <a:pt x="34" y="4725"/>
                      <a:pt x="18" y="4723"/>
                      <a:pt x="9" y="4723"/>
                    </a:cubicBezTo>
                    <a:cubicBezTo>
                      <a:pt x="4" y="4723"/>
                      <a:pt x="1" y="4724"/>
                      <a:pt x="1" y="4725"/>
                    </a:cubicBezTo>
                    <a:cubicBezTo>
                      <a:pt x="1" y="4729"/>
                      <a:pt x="23" y="4739"/>
                      <a:pt x="57" y="4747"/>
                    </a:cubicBezTo>
                    <a:cubicBezTo>
                      <a:pt x="74" y="4751"/>
                      <a:pt x="94" y="4753"/>
                      <a:pt x="117" y="4753"/>
                    </a:cubicBezTo>
                    <a:cubicBezTo>
                      <a:pt x="150" y="4753"/>
                      <a:pt x="189" y="4749"/>
                      <a:pt x="233" y="4739"/>
                    </a:cubicBezTo>
                    <a:cubicBezTo>
                      <a:pt x="376" y="4703"/>
                      <a:pt x="586" y="4559"/>
                      <a:pt x="656" y="4288"/>
                    </a:cubicBezTo>
                    <a:cubicBezTo>
                      <a:pt x="731" y="4017"/>
                      <a:pt x="647" y="3690"/>
                      <a:pt x="516" y="3375"/>
                    </a:cubicBezTo>
                    <a:cubicBezTo>
                      <a:pt x="451" y="3213"/>
                      <a:pt x="380" y="3047"/>
                      <a:pt x="342" y="2872"/>
                    </a:cubicBezTo>
                    <a:cubicBezTo>
                      <a:pt x="298" y="2698"/>
                      <a:pt x="285" y="2510"/>
                      <a:pt x="306" y="2317"/>
                    </a:cubicBezTo>
                    <a:cubicBezTo>
                      <a:pt x="346" y="1933"/>
                      <a:pt x="499" y="1587"/>
                      <a:pt x="673" y="1304"/>
                    </a:cubicBezTo>
                    <a:cubicBezTo>
                      <a:pt x="857" y="1015"/>
                      <a:pt x="1062" y="788"/>
                      <a:pt x="1237" y="600"/>
                    </a:cubicBezTo>
                    <a:cubicBezTo>
                      <a:pt x="1600" y="233"/>
                      <a:pt x="1840" y="14"/>
                      <a:pt x="1827" y="1"/>
                    </a:cubicBezTo>
                    <a:cubicBezTo>
                      <a:pt x="1827" y="1"/>
                      <a:pt x="1826" y="1"/>
                      <a:pt x="18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-84880" y="1790649"/>
                <a:ext cx="89119" cy="119661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25" extrusionOk="0">
                    <a:moveTo>
                      <a:pt x="40" y="1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lnTo>
                      <a:pt x="40" y="1"/>
                    </a:lnTo>
                    <a:cubicBezTo>
                      <a:pt x="26" y="1"/>
                      <a:pt x="0" y="232"/>
                      <a:pt x="44" y="595"/>
                    </a:cubicBezTo>
                    <a:cubicBezTo>
                      <a:pt x="92" y="958"/>
                      <a:pt x="219" y="1469"/>
                      <a:pt x="508" y="1959"/>
                    </a:cubicBezTo>
                    <a:cubicBezTo>
                      <a:pt x="651" y="2203"/>
                      <a:pt x="831" y="2427"/>
                      <a:pt x="1067" y="2540"/>
                    </a:cubicBezTo>
                    <a:cubicBezTo>
                      <a:pt x="1178" y="2597"/>
                      <a:pt x="1297" y="2624"/>
                      <a:pt x="1408" y="2624"/>
                    </a:cubicBezTo>
                    <a:cubicBezTo>
                      <a:pt x="1528" y="2624"/>
                      <a:pt x="1640" y="2593"/>
                      <a:pt x="1726" y="2532"/>
                    </a:cubicBezTo>
                    <a:cubicBezTo>
                      <a:pt x="1897" y="2418"/>
                      <a:pt x="1954" y="2252"/>
                      <a:pt x="1954" y="2147"/>
                    </a:cubicBezTo>
                    <a:cubicBezTo>
                      <a:pt x="1954" y="2042"/>
                      <a:pt x="1917" y="1989"/>
                      <a:pt x="1911" y="1989"/>
                    </a:cubicBezTo>
                    <a:cubicBezTo>
                      <a:pt x="1910" y="1989"/>
                      <a:pt x="1910" y="1989"/>
                      <a:pt x="1910" y="1989"/>
                    </a:cubicBezTo>
                    <a:cubicBezTo>
                      <a:pt x="1902" y="1989"/>
                      <a:pt x="1924" y="2046"/>
                      <a:pt x="1910" y="2142"/>
                    </a:cubicBezTo>
                    <a:cubicBezTo>
                      <a:pt x="1893" y="2235"/>
                      <a:pt x="1831" y="2378"/>
                      <a:pt x="1683" y="2461"/>
                    </a:cubicBezTo>
                    <a:cubicBezTo>
                      <a:pt x="1616" y="2503"/>
                      <a:pt x="1529" y="2525"/>
                      <a:pt x="1435" y="2525"/>
                    </a:cubicBezTo>
                    <a:cubicBezTo>
                      <a:pt x="1332" y="2525"/>
                      <a:pt x="1220" y="2499"/>
                      <a:pt x="1115" y="2445"/>
                    </a:cubicBezTo>
                    <a:cubicBezTo>
                      <a:pt x="914" y="2344"/>
                      <a:pt x="748" y="2134"/>
                      <a:pt x="608" y="1898"/>
                    </a:cubicBezTo>
                    <a:cubicBezTo>
                      <a:pt x="328" y="1426"/>
                      <a:pt x="193" y="936"/>
                      <a:pt x="127" y="583"/>
                    </a:cubicBezTo>
                    <a:cubicBezTo>
                      <a:pt x="63" y="227"/>
                      <a:pt x="58" y="1"/>
                      <a:pt x="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-90897" y="2826977"/>
                <a:ext cx="205087" cy="1628251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35719" extrusionOk="0">
                    <a:moveTo>
                      <a:pt x="1" y="0"/>
                    </a:moveTo>
                    <a:lnTo>
                      <a:pt x="640" y="35718"/>
                    </a:lnTo>
                    <a:cubicBezTo>
                      <a:pt x="640" y="35718"/>
                      <a:pt x="3930" y="24019"/>
                      <a:pt x="4214" y="19308"/>
                    </a:cubicBezTo>
                    <a:cubicBezTo>
                      <a:pt x="4498" y="14593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-477919" y="2696154"/>
                <a:ext cx="441491" cy="1776418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38742" extrusionOk="0">
                    <a:moveTo>
                      <a:pt x="8347" y="0"/>
                    </a:moveTo>
                    <a:lnTo>
                      <a:pt x="2146" y="162"/>
                    </a:lnTo>
                    <a:cubicBezTo>
                      <a:pt x="2145" y="162"/>
                      <a:pt x="2145" y="162"/>
                      <a:pt x="2144" y="162"/>
                    </a:cubicBezTo>
                    <a:cubicBezTo>
                      <a:pt x="2028" y="162"/>
                      <a:pt x="74" y="3039"/>
                      <a:pt x="9" y="5519"/>
                    </a:cubicBezTo>
                    <a:cubicBezTo>
                      <a:pt x="1" y="5759"/>
                      <a:pt x="13" y="6009"/>
                      <a:pt x="35" y="6253"/>
                    </a:cubicBezTo>
                    <a:cubicBezTo>
                      <a:pt x="114" y="7123"/>
                      <a:pt x="332" y="7980"/>
                      <a:pt x="656" y="8793"/>
                    </a:cubicBezTo>
                    <a:cubicBezTo>
                      <a:pt x="2321" y="13001"/>
                      <a:pt x="4043" y="17996"/>
                      <a:pt x="4069" y="19132"/>
                    </a:cubicBezTo>
                    <a:cubicBezTo>
                      <a:pt x="4156" y="22633"/>
                      <a:pt x="4842" y="38741"/>
                      <a:pt x="4842" y="38741"/>
                    </a:cubicBezTo>
                    <a:lnTo>
                      <a:pt x="9685" y="38400"/>
                    </a:lnTo>
                    <a:lnTo>
                      <a:pt x="9527" y="19132"/>
                    </a:lnTo>
                    <a:lnTo>
                      <a:pt x="834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-260975" y="2710052"/>
                <a:ext cx="102840" cy="1755934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38520" extrusionOk="0">
                    <a:moveTo>
                      <a:pt x="32" y="0"/>
                    </a:moveTo>
                    <a:cubicBezTo>
                      <a:pt x="31" y="0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1"/>
                      <a:pt x="34" y="2"/>
                      <a:pt x="36" y="4"/>
                    </a:cubicBezTo>
                    <a:lnTo>
                      <a:pt x="36" y="4"/>
                    </a:lnTo>
                    <a:cubicBezTo>
                      <a:pt x="34" y="2"/>
                      <a:pt x="33" y="0"/>
                      <a:pt x="32" y="0"/>
                    </a:cubicBezTo>
                    <a:close/>
                    <a:moveTo>
                      <a:pt x="36" y="4"/>
                    </a:moveTo>
                    <a:cubicBezTo>
                      <a:pt x="46" y="29"/>
                      <a:pt x="53" y="165"/>
                      <a:pt x="53" y="389"/>
                    </a:cubicBezTo>
                    <a:cubicBezTo>
                      <a:pt x="57" y="647"/>
                      <a:pt x="57" y="1023"/>
                      <a:pt x="57" y="1512"/>
                    </a:cubicBezTo>
                    <a:cubicBezTo>
                      <a:pt x="61" y="2492"/>
                      <a:pt x="0" y="3908"/>
                      <a:pt x="61" y="5655"/>
                    </a:cubicBezTo>
                    <a:cubicBezTo>
                      <a:pt x="79" y="6092"/>
                      <a:pt x="93" y="6547"/>
                      <a:pt x="131" y="7023"/>
                    </a:cubicBezTo>
                    <a:cubicBezTo>
                      <a:pt x="158" y="7500"/>
                      <a:pt x="202" y="7993"/>
                      <a:pt x="254" y="8505"/>
                    </a:cubicBezTo>
                    <a:cubicBezTo>
                      <a:pt x="359" y="9527"/>
                      <a:pt x="503" y="10620"/>
                      <a:pt x="682" y="11760"/>
                    </a:cubicBezTo>
                    <a:cubicBezTo>
                      <a:pt x="865" y="12902"/>
                      <a:pt x="1071" y="14098"/>
                      <a:pt x="1241" y="15344"/>
                    </a:cubicBezTo>
                    <a:cubicBezTo>
                      <a:pt x="1416" y="16585"/>
                      <a:pt x="1556" y="17884"/>
                      <a:pt x="1626" y="19211"/>
                    </a:cubicBezTo>
                    <a:cubicBezTo>
                      <a:pt x="1705" y="20544"/>
                      <a:pt x="1687" y="21847"/>
                      <a:pt x="1713" y="23106"/>
                    </a:cubicBezTo>
                    <a:cubicBezTo>
                      <a:pt x="1735" y="24364"/>
                      <a:pt x="1761" y="25575"/>
                      <a:pt x="1797" y="26728"/>
                    </a:cubicBezTo>
                    <a:cubicBezTo>
                      <a:pt x="1870" y="29040"/>
                      <a:pt x="1954" y="31120"/>
                      <a:pt x="2023" y="32868"/>
                    </a:cubicBezTo>
                    <a:cubicBezTo>
                      <a:pt x="2164" y="36295"/>
                      <a:pt x="2243" y="38205"/>
                      <a:pt x="2255" y="38519"/>
                    </a:cubicBezTo>
                    <a:cubicBezTo>
                      <a:pt x="2255" y="38519"/>
                      <a:pt x="2251" y="38383"/>
                      <a:pt x="2247" y="38126"/>
                    </a:cubicBezTo>
                    <a:cubicBezTo>
                      <a:pt x="2237" y="37864"/>
                      <a:pt x="2225" y="37487"/>
                      <a:pt x="2211" y="37003"/>
                    </a:cubicBezTo>
                    <a:cubicBezTo>
                      <a:pt x="2172" y="36019"/>
                      <a:pt x="2124" y="34607"/>
                      <a:pt x="2059" y="32864"/>
                    </a:cubicBezTo>
                    <a:cubicBezTo>
                      <a:pt x="1993" y="31120"/>
                      <a:pt x="1910" y="29040"/>
                      <a:pt x="1840" y="26728"/>
                    </a:cubicBezTo>
                    <a:cubicBezTo>
                      <a:pt x="1809" y="25575"/>
                      <a:pt x="1779" y="24360"/>
                      <a:pt x="1761" y="23106"/>
                    </a:cubicBezTo>
                    <a:cubicBezTo>
                      <a:pt x="1735" y="21847"/>
                      <a:pt x="1753" y="20544"/>
                      <a:pt x="1674" y="19211"/>
                    </a:cubicBezTo>
                    <a:cubicBezTo>
                      <a:pt x="1600" y="17878"/>
                      <a:pt x="1464" y="16581"/>
                      <a:pt x="1289" y="15335"/>
                    </a:cubicBezTo>
                    <a:cubicBezTo>
                      <a:pt x="1115" y="14090"/>
                      <a:pt x="905" y="12892"/>
                      <a:pt x="726" y="11752"/>
                    </a:cubicBezTo>
                    <a:cubicBezTo>
                      <a:pt x="542" y="10611"/>
                      <a:pt x="398" y="9523"/>
                      <a:pt x="293" y="8505"/>
                    </a:cubicBezTo>
                    <a:cubicBezTo>
                      <a:pt x="240" y="7993"/>
                      <a:pt x="192" y="7500"/>
                      <a:pt x="166" y="7023"/>
                    </a:cubicBezTo>
                    <a:cubicBezTo>
                      <a:pt x="127" y="6547"/>
                      <a:pt x="113" y="6088"/>
                      <a:pt x="93" y="5651"/>
                    </a:cubicBezTo>
                    <a:cubicBezTo>
                      <a:pt x="26" y="3908"/>
                      <a:pt x="83" y="2492"/>
                      <a:pt x="75" y="1512"/>
                    </a:cubicBezTo>
                    <a:cubicBezTo>
                      <a:pt x="75" y="592"/>
                      <a:pt x="63" y="54"/>
                      <a:pt x="36" y="4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-258422" y="4440821"/>
                <a:ext cx="221999" cy="33505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735" extrusionOk="0">
                    <a:moveTo>
                      <a:pt x="1" y="1"/>
                    </a:moveTo>
                    <a:lnTo>
                      <a:pt x="1" y="735"/>
                    </a:lnTo>
                    <a:lnTo>
                      <a:pt x="4870" y="735"/>
                    </a:lnTo>
                    <a:lnTo>
                      <a:pt x="487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-245841" y="2706496"/>
                <a:ext cx="2462" cy="10348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7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3"/>
                    </a:cubicBezTo>
                    <a:cubicBezTo>
                      <a:pt x="5" y="174"/>
                      <a:pt x="17" y="227"/>
                      <a:pt x="31" y="227"/>
                    </a:cubicBezTo>
                    <a:cubicBezTo>
                      <a:pt x="44" y="223"/>
                      <a:pt x="53" y="174"/>
                      <a:pt x="49" y="113"/>
                    </a:cubicBezTo>
                    <a:cubicBezTo>
                      <a:pt x="49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-245248" y="272700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10" y="0"/>
                      <a:pt x="0" y="48"/>
                      <a:pt x="4" y="113"/>
                    </a:cubicBezTo>
                    <a:cubicBezTo>
                      <a:pt x="4" y="174"/>
                      <a:pt x="18" y="223"/>
                      <a:pt x="31" y="223"/>
                    </a:cubicBezTo>
                    <a:cubicBezTo>
                      <a:pt x="44" y="223"/>
                      <a:pt x="53" y="174"/>
                      <a:pt x="49" y="109"/>
                    </a:cubicBezTo>
                    <a:cubicBezTo>
                      <a:pt x="49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-244655" y="274729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9" y="5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-244063" y="2767808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6"/>
                      <a:pt x="18" y="223"/>
                      <a:pt x="31" y="223"/>
                    </a:cubicBezTo>
                    <a:cubicBezTo>
                      <a:pt x="45" y="223"/>
                      <a:pt x="53" y="176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-243425" y="2788321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2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-242878" y="2808652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53"/>
                      <a:pt x="5" y="114"/>
                    </a:cubicBezTo>
                    <a:cubicBezTo>
                      <a:pt x="5" y="173"/>
                      <a:pt x="18" y="224"/>
                      <a:pt x="30" y="224"/>
                    </a:cubicBezTo>
                    <a:cubicBezTo>
                      <a:pt x="30" y="224"/>
                      <a:pt x="31" y="224"/>
                      <a:pt x="31" y="224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-242239" y="2829165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5" y="115"/>
                    </a:cubicBezTo>
                    <a:cubicBezTo>
                      <a:pt x="5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9" y="110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-241692" y="284949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-241054" y="287000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5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5"/>
                      <a:pt x="49" y="110"/>
                    </a:cubicBezTo>
                    <a:cubicBezTo>
                      <a:pt x="49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-240462" y="2890295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10" y="6"/>
                      <a:pt x="0" y="53"/>
                      <a:pt x="4" y="115"/>
                    </a:cubicBezTo>
                    <a:cubicBezTo>
                      <a:pt x="4" y="176"/>
                      <a:pt x="18" y="229"/>
                      <a:pt x="31" y="229"/>
                    </a:cubicBezTo>
                    <a:cubicBezTo>
                      <a:pt x="44" y="229"/>
                      <a:pt x="53" y="176"/>
                      <a:pt x="48" y="115"/>
                    </a:cubicBezTo>
                    <a:cubicBezTo>
                      <a:pt x="48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-239869" y="291085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-239459" y="2931367"/>
                <a:ext cx="205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0"/>
                    </a:cubicBezTo>
                    <a:cubicBezTo>
                      <a:pt x="0" y="175"/>
                      <a:pt x="9" y="223"/>
                      <a:pt x="22" y="223"/>
                    </a:cubicBezTo>
                    <a:cubicBezTo>
                      <a:pt x="35" y="223"/>
                      <a:pt x="44" y="175"/>
                      <a:pt x="44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-239276" y="2951880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10" y="1"/>
                      <a:pt x="0" y="49"/>
                      <a:pt x="0" y="110"/>
                    </a:cubicBezTo>
                    <a:cubicBezTo>
                      <a:pt x="0" y="176"/>
                      <a:pt x="14" y="223"/>
                      <a:pt x="27" y="223"/>
                    </a:cubicBezTo>
                    <a:cubicBezTo>
                      <a:pt x="36" y="223"/>
                      <a:pt x="49" y="171"/>
                      <a:pt x="44" y="110"/>
                    </a:cubicBezTo>
                    <a:cubicBezTo>
                      <a:pt x="44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-239094" y="2972211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7" y="1"/>
                    </a:moveTo>
                    <a:cubicBezTo>
                      <a:pt x="14" y="1"/>
                      <a:pt x="1" y="53"/>
                      <a:pt x="6" y="114"/>
                    </a:cubicBezTo>
                    <a:cubicBezTo>
                      <a:pt x="6" y="176"/>
                      <a:pt x="18" y="228"/>
                      <a:pt x="32" y="228"/>
                    </a:cubicBezTo>
                    <a:cubicBezTo>
                      <a:pt x="45" y="228"/>
                      <a:pt x="53" y="176"/>
                      <a:pt x="53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-238456" y="2992724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2" y="1"/>
                    </a:moveTo>
                    <a:cubicBezTo>
                      <a:pt x="9" y="1"/>
                      <a:pt x="0" y="53"/>
                      <a:pt x="4" y="114"/>
                    </a:cubicBezTo>
                    <a:cubicBezTo>
                      <a:pt x="4" y="173"/>
                      <a:pt x="17" y="224"/>
                      <a:pt x="29" y="224"/>
                    </a:cubicBezTo>
                    <a:cubicBezTo>
                      <a:pt x="30" y="224"/>
                      <a:pt x="30" y="224"/>
                      <a:pt x="31" y="224"/>
                    </a:cubicBezTo>
                    <a:cubicBezTo>
                      <a:pt x="44" y="224"/>
                      <a:pt x="53" y="176"/>
                      <a:pt x="53" y="114"/>
                    </a:cubicBezTo>
                    <a:cubicBezTo>
                      <a:pt x="48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-237635" y="301323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5"/>
                    </a:cubicBezTo>
                    <a:cubicBezTo>
                      <a:pt x="8" y="176"/>
                      <a:pt x="21" y="224"/>
                      <a:pt x="35" y="224"/>
                    </a:cubicBezTo>
                    <a:cubicBezTo>
                      <a:pt x="47" y="224"/>
                      <a:pt x="52" y="171"/>
                      <a:pt x="52" y="110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-236450" y="3033568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17" y="0"/>
                    </a:moveTo>
                    <a:cubicBezTo>
                      <a:pt x="4" y="4"/>
                      <a:pt x="0" y="53"/>
                      <a:pt x="0" y="115"/>
                    </a:cubicBezTo>
                    <a:cubicBezTo>
                      <a:pt x="4" y="180"/>
                      <a:pt x="17" y="228"/>
                      <a:pt x="31" y="228"/>
                    </a:cubicBezTo>
                    <a:cubicBezTo>
                      <a:pt x="43" y="228"/>
                      <a:pt x="53" y="175"/>
                      <a:pt x="47" y="115"/>
                    </a:cubicBezTo>
                    <a:cubicBezTo>
                      <a:pt x="43" y="53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-235265" y="305408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17" y="0"/>
                    </a:moveTo>
                    <a:cubicBezTo>
                      <a:pt x="5" y="0"/>
                      <a:pt x="0" y="53"/>
                      <a:pt x="5" y="115"/>
                    </a:cubicBezTo>
                    <a:cubicBezTo>
                      <a:pt x="9" y="175"/>
                      <a:pt x="21" y="224"/>
                      <a:pt x="35" y="224"/>
                    </a:cubicBezTo>
                    <a:cubicBezTo>
                      <a:pt x="48" y="224"/>
                      <a:pt x="53" y="171"/>
                      <a:pt x="48" y="110"/>
                    </a:cubicBezTo>
                    <a:cubicBezTo>
                      <a:pt x="43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-233897" y="3074367"/>
                <a:ext cx="264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9" extrusionOk="0">
                    <a:moveTo>
                      <a:pt x="18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9" y="180"/>
                      <a:pt x="27" y="229"/>
                      <a:pt x="36" y="229"/>
                    </a:cubicBezTo>
                    <a:cubicBezTo>
                      <a:pt x="49" y="224"/>
                      <a:pt x="58" y="176"/>
                      <a:pt x="53" y="115"/>
                    </a:cubicBezTo>
                    <a:cubicBezTo>
                      <a:pt x="49" y="49"/>
                      <a:pt x="31" y="1"/>
                      <a:pt x="1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-232302" y="3094925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9" y="114"/>
                    </a:cubicBezTo>
                    <a:cubicBezTo>
                      <a:pt x="14" y="175"/>
                      <a:pt x="27" y="223"/>
                      <a:pt x="40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-230296" y="311525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7" y="1"/>
                    </a:moveTo>
                    <a:cubicBezTo>
                      <a:pt x="5" y="1"/>
                      <a:pt x="1" y="53"/>
                      <a:pt x="9" y="114"/>
                    </a:cubicBezTo>
                    <a:cubicBezTo>
                      <a:pt x="13" y="175"/>
                      <a:pt x="31" y="223"/>
                      <a:pt x="39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-228108" y="3135587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8" y="0"/>
                    </a:moveTo>
                    <a:cubicBezTo>
                      <a:pt x="5" y="0"/>
                      <a:pt x="1" y="53"/>
                      <a:pt x="5" y="114"/>
                    </a:cubicBezTo>
                    <a:cubicBezTo>
                      <a:pt x="13" y="175"/>
                      <a:pt x="31" y="223"/>
                      <a:pt x="44" y="223"/>
                    </a:cubicBezTo>
                    <a:cubicBezTo>
                      <a:pt x="57" y="223"/>
                      <a:pt x="62" y="170"/>
                      <a:pt x="53" y="110"/>
                    </a:cubicBezTo>
                    <a:cubicBezTo>
                      <a:pt x="48" y="48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-225692" y="3155918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13" y="174"/>
                      <a:pt x="31" y="223"/>
                      <a:pt x="43" y="223"/>
                    </a:cubicBezTo>
                    <a:cubicBezTo>
                      <a:pt x="57" y="218"/>
                      <a:pt x="61" y="170"/>
                      <a:pt x="53" y="109"/>
                    </a:cubicBezTo>
                    <a:cubicBezTo>
                      <a:pt x="43" y="47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-223139" y="3176203"/>
                <a:ext cx="2826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0" extrusionOk="0">
                    <a:moveTo>
                      <a:pt x="16" y="1"/>
                    </a:moveTo>
                    <a:cubicBezTo>
                      <a:pt x="15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3" y="173"/>
                      <a:pt x="30" y="219"/>
                      <a:pt x="42" y="219"/>
                    </a:cubicBezTo>
                    <a:cubicBezTo>
                      <a:pt x="43" y="219"/>
                      <a:pt x="43" y="219"/>
                      <a:pt x="44" y="219"/>
                    </a:cubicBezTo>
                    <a:cubicBezTo>
                      <a:pt x="58" y="219"/>
                      <a:pt x="62" y="167"/>
                      <a:pt x="53" y="106"/>
                    </a:cubicBezTo>
                    <a:cubicBezTo>
                      <a:pt x="44" y="47"/>
                      <a:pt x="29" y="1"/>
                      <a:pt x="1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-220359" y="319630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4" y="1"/>
                    </a:moveTo>
                    <a:cubicBezTo>
                      <a:pt x="1" y="6"/>
                      <a:pt x="1" y="53"/>
                      <a:pt x="9" y="115"/>
                    </a:cubicBezTo>
                    <a:cubicBezTo>
                      <a:pt x="19" y="176"/>
                      <a:pt x="35" y="224"/>
                      <a:pt x="49" y="224"/>
                    </a:cubicBezTo>
                    <a:cubicBezTo>
                      <a:pt x="57" y="220"/>
                      <a:pt x="62" y="171"/>
                      <a:pt x="53" y="111"/>
                    </a:cubicBezTo>
                    <a:cubicBezTo>
                      <a:pt x="45" y="49"/>
                      <a:pt x="27" y="1"/>
                      <a:pt x="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-217578" y="3216455"/>
                <a:ext cx="305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4" extrusionOk="0">
                    <a:moveTo>
                      <a:pt x="18" y="0"/>
                    </a:moveTo>
                    <a:cubicBezTo>
                      <a:pt x="6" y="4"/>
                      <a:pt x="1" y="53"/>
                      <a:pt x="14" y="114"/>
                    </a:cubicBezTo>
                    <a:cubicBezTo>
                      <a:pt x="23" y="175"/>
                      <a:pt x="40" y="223"/>
                      <a:pt x="53" y="223"/>
                    </a:cubicBezTo>
                    <a:cubicBezTo>
                      <a:pt x="67" y="223"/>
                      <a:pt x="67" y="171"/>
                      <a:pt x="58" y="109"/>
                    </a:cubicBezTo>
                    <a:cubicBezTo>
                      <a:pt x="49" y="48"/>
                      <a:pt x="32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-214387" y="3236740"/>
                <a:ext cx="3054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5" y="1"/>
                      <a:pt x="1" y="53"/>
                      <a:pt x="9" y="115"/>
                    </a:cubicBezTo>
                    <a:cubicBezTo>
                      <a:pt x="22" y="174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2" y="220"/>
                      <a:pt x="67" y="168"/>
                      <a:pt x="57" y="106"/>
                    </a:cubicBezTo>
                    <a:cubicBezTo>
                      <a:pt x="49" y="47"/>
                      <a:pt x="29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-211151" y="3256889"/>
                <a:ext cx="3009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6" h="219" extrusionOk="0">
                    <a:moveTo>
                      <a:pt x="19" y="0"/>
                    </a:moveTo>
                    <a:cubicBezTo>
                      <a:pt x="18" y="0"/>
                      <a:pt x="17" y="0"/>
                      <a:pt x="17" y="0"/>
                    </a:cubicBezTo>
                    <a:cubicBezTo>
                      <a:pt x="4" y="0"/>
                      <a:pt x="0" y="53"/>
                      <a:pt x="13" y="114"/>
                    </a:cubicBezTo>
                    <a:cubicBezTo>
                      <a:pt x="22" y="172"/>
                      <a:pt x="37" y="219"/>
                      <a:pt x="50" y="219"/>
                    </a:cubicBezTo>
                    <a:cubicBezTo>
                      <a:pt x="51" y="219"/>
                      <a:pt x="52" y="219"/>
                      <a:pt x="53" y="219"/>
                    </a:cubicBezTo>
                    <a:cubicBezTo>
                      <a:pt x="65" y="219"/>
                      <a:pt x="65" y="166"/>
                      <a:pt x="57" y="105"/>
                    </a:cubicBezTo>
                    <a:cubicBezTo>
                      <a:pt x="49" y="47"/>
                      <a:pt x="32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-207777" y="3276992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21" y="174"/>
                      <a:pt x="38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6" y="219"/>
                      <a:pt x="66" y="167"/>
                      <a:pt x="57" y="106"/>
                    </a:cubicBezTo>
                    <a:cubicBezTo>
                      <a:pt x="48" y="47"/>
                      <a:pt x="28" y="1"/>
                      <a:pt x="1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>
                <a:off x="-204450" y="3297140"/>
                <a:ext cx="3100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8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6" y="1"/>
                      <a:pt x="1" y="53"/>
                      <a:pt x="15" y="114"/>
                    </a:cubicBezTo>
                    <a:cubicBezTo>
                      <a:pt x="23" y="172"/>
                      <a:pt x="39" y="219"/>
                      <a:pt x="52" y="219"/>
                    </a:cubicBezTo>
                    <a:cubicBezTo>
                      <a:pt x="52" y="219"/>
                      <a:pt x="53" y="219"/>
                      <a:pt x="53" y="219"/>
                    </a:cubicBezTo>
                    <a:cubicBezTo>
                      <a:pt x="67" y="219"/>
                      <a:pt x="67" y="166"/>
                      <a:pt x="59" y="105"/>
                    </a:cubicBezTo>
                    <a:cubicBezTo>
                      <a:pt x="50" y="46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-201031" y="3317243"/>
                <a:ext cx="323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71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4" y="114"/>
                    </a:cubicBezTo>
                    <a:cubicBezTo>
                      <a:pt x="22" y="173"/>
                      <a:pt x="39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7" y="219"/>
                      <a:pt x="71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>
                <a:off x="-197657" y="3337346"/>
                <a:ext cx="3282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72" h="221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5" y="1"/>
                      <a:pt x="1" y="53"/>
                      <a:pt x="15" y="115"/>
                    </a:cubicBezTo>
                    <a:cubicBezTo>
                      <a:pt x="23" y="173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7" y="220"/>
                      <a:pt x="71" y="167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6"/>
              <p:cNvSpPr/>
              <p:nvPr/>
            </p:nvSpPr>
            <p:spPr>
              <a:xfrm>
                <a:off x="-194239" y="3357449"/>
                <a:ext cx="3009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3" y="115"/>
                    </a:cubicBezTo>
                    <a:cubicBezTo>
                      <a:pt x="22" y="174"/>
                      <a:pt x="38" y="221"/>
                      <a:pt x="51" y="221"/>
                    </a:cubicBezTo>
                    <a:cubicBezTo>
                      <a:pt x="52" y="221"/>
                      <a:pt x="52" y="221"/>
                      <a:pt x="53" y="220"/>
                    </a:cubicBezTo>
                    <a:cubicBezTo>
                      <a:pt x="65" y="220"/>
                      <a:pt x="65" y="168"/>
                      <a:pt x="57" y="106"/>
                    </a:cubicBezTo>
                    <a:cubicBezTo>
                      <a:pt x="49" y="48"/>
                      <a:pt x="32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6"/>
              <p:cNvSpPr/>
              <p:nvPr/>
            </p:nvSpPr>
            <p:spPr>
              <a:xfrm>
                <a:off x="-190865" y="3377598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0"/>
                    </a:moveTo>
                    <a:cubicBezTo>
                      <a:pt x="15" y="0"/>
                      <a:pt x="14" y="1"/>
                      <a:pt x="13" y="1"/>
                    </a:cubicBezTo>
                    <a:cubicBezTo>
                      <a:pt x="1" y="1"/>
                      <a:pt x="1" y="53"/>
                      <a:pt x="9" y="114"/>
                    </a:cubicBezTo>
                    <a:cubicBezTo>
                      <a:pt x="17" y="173"/>
                      <a:pt x="34" y="219"/>
                      <a:pt x="47" y="219"/>
                    </a:cubicBezTo>
                    <a:cubicBezTo>
                      <a:pt x="48" y="219"/>
                      <a:pt x="48" y="219"/>
                      <a:pt x="49" y="219"/>
                    </a:cubicBezTo>
                    <a:cubicBezTo>
                      <a:pt x="62" y="219"/>
                      <a:pt x="66" y="166"/>
                      <a:pt x="53" y="106"/>
                    </a:cubicBezTo>
                    <a:cubicBezTo>
                      <a:pt x="44" y="47"/>
                      <a:pt x="28" y="0"/>
                      <a:pt x="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>
                <a:off x="-187902" y="3397746"/>
                <a:ext cx="3054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7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0"/>
                    </a:cubicBezTo>
                    <a:cubicBezTo>
                      <a:pt x="5" y="0"/>
                      <a:pt x="1" y="53"/>
                      <a:pt x="10" y="114"/>
                    </a:cubicBezTo>
                    <a:cubicBezTo>
                      <a:pt x="18" y="173"/>
                      <a:pt x="39" y="219"/>
                      <a:pt x="48" y="219"/>
                    </a:cubicBezTo>
                    <a:cubicBezTo>
                      <a:pt x="48" y="219"/>
                      <a:pt x="49" y="219"/>
                      <a:pt x="49" y="218"/>
                    </a:cubicBezTo>
                    <a:cubicBezTo>
                      <a:pt x="63" y="218"/>
                      <a:pt x="67" y="166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>
                <a:off x="-184894" y="3417849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9" y="1"/>
                    </a:moveTo>
                    <a:cubicBezTo>
                      <a:pt x="19" y="1"/>
                      <a:pt x="18" y="1"/>
                      <a:pt x="18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7" y="172"/>
                      <a:pt x="34" y="219"/>
                      <a:pt x="48" y="219"/>
                    </a:cubicBezTo>
                    <a:cubicBezTo>
                      <a:pt x="48" y="219"/>
                      <a:pt x="49" y="219"/>
                      <a:pt x="49" y="219"/>
                    </a:cubicBezTo>
                    <a:cubicBezTo>
                      <a:pt x="62" y="219"/>
                      <a:pt x="66" y="167"/>
                      <a:pt x="58" y="106"/>
                    </a:cubicBezTo>
                    <a:cubicBezTo>
                      <a:pt x="50" y="46"/>
                      <a:pt x="33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6"/>
              <p:cNvSpPr/>
              <p:nvPr/>
            </p:nvSpPr>
            <p:spPr>
              <a:xfrm>
                <a:off x="-182113" y="3437998"/>
                <a:ext cx="305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3" extrusionOk="0">
                    <a:moveTo>
                      <a:pt x="19" y="0"/>
                    </a:moveTo>
                    <a:cubicBezTo>
                      <a:pt x="5" y="5"/>
                      <a:pt x="1" y="53"/>
                      <a:pt x="9" y="114"/>
                    </a:cubicBezTo>
                    <a:cubicBezTo>
                      <a:pt x="19" y="174"/>
                      <a:pt x="35" y="223"/>
                      <a:pt x="49" y="223"/>
                    </a:cubicBezTo>
                    <a:cubicBezTo>
                      <a:pt x="62" y="219"/>
                      <a:pt x="67" y="170"/>
                      <a:pt x="57" y="109"/>
                    </a:cubicBezTo>
                    <a:cubicBezTo>
                      <a:pt x="49" y="48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6"/>
              <p:cNvSpPr/>
              <p:nvPr/>
            </p:nvSpPr>
            <p:spPr>
              <a:xfrm>
                <a:off x="-179515" y="3458283"/>
                <a:ext cx="2872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0" y="114"/>
                    </a:cubicBezTo>
                    <a:cubicBezTo>
                      <a:pt x="18" y="173"/>
                      <a:pt x="35" y="220"/>
                      <a:pt x="43" y="220"/>
                    </a:cubicBezTo>
                    <a:cubicBezTo>
                      <a:pt x="44" y="220"/>
                      <a:pt x="44" y="219"/>
                      <a:pt x="44" y="219"/>
                    </a:cubicBezTo>
                    <a:cubicBezTo>
                      <a:pt x="57" y="219"/>
                      <a:pt x="62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-177144" y="3478386"/>
                <a:ext cx="287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5" extrusionOk="0">
                    <a:moveTo>
                      <a:pt x="19" y="1"/>
                    </a:moveTo>
                    <a:cubicBezTo>
                      <a:pt x="5" y="6"/>
                      <a:pt x="1" y="53"/>
                      <a:pt x="10" y="115"/>
                    </a:cubicBezTo>
                    <a:cubicBezTo>
                      <a:pt x="14" y="174"/>
                      <a:pt x="30" y="224"/>
                      <a:pt x="43" y="224"/>
                    </a:cubicBezTo>
                    <a:cubicBezTo>
                      <a:pt x="44" y="224"/>
                      <a:pt x="44" y="224"/>
                      <a:pt x="45" y="224"/>
                    </a:cubicBezTo>
                    <a:cubicBezTo>
                      <a:pt x="57" y="224"/>
                      <a:pt x="63" y="172"/>
                      <a:pt x="53" y="111"/>
                    </a:cubicBezTo>
                    <a:cubicBezTo>
                      <a:pt x="49" y="49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6"/>
              <p:cNvSpPr/>
              <p:nvPr/>
            </p:nvSpPr>
            <p:spPr>
              <a:xfrm>
                <a:off x="-174910" y="3498717"/>
                <a:ext cx="278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24" extrusionOk="0">
                    <a:moveTo>
                      <a:pt x="18" y="0"/>
                    </a:moveTo>
                    <a:cubicBezTo>
                      <a:pt x="4" y="0"/>
                      <a:pt x="0" y="53"/>
                      <a:pt x="8" y="115"/>
                    </a:cubicBezTo>
                    <a:cubicBezTo>
                      <a:pt x="14" y="176"/>
                      <a:pt x="26" y="224"/>
                      <a:pt x="40" y="224"/>
                    </a:cubicBezTo>
                    <a:cubicBezTo>
                      <a:pt x="53" y="224"/>
                      <a:pt x="61" y="171"/>
                      <a:pt x="53" y="111"/>
                    </a:cubicBezTo>
                    <a:cubicBezTo>
                      <a:pt x="48" y="49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6"/>
              <p:cNvSpPr/>
              <p:nvPr/>
            </p:nvSpPr>
            <p:spPr>
              <a:xfrm>
                <a:off x="-172905" y="3519048"/>
                <a:ext cx="259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7" h="224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9" y="175"/>
                      <a:pt x="26" y="224"/>
                      <a:pt x="39" y="224"/>
                    </a:cubicBezTo>
                    <a:cubicBezTo>
                      <a:pt x="53" y="224"/>
                      <a:pt x="57" y="171"/>
                      <a:pt x="53" y="110"/>
                    </a:cubicBezTo>
                    <a:cubicBezTo>
                      <a:pt x="48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6"/>
              <p:cNvSpPr/>
              <p:nvPr/>
            </p:nvSpPr>
            <p:spPr>
              <a:xfrm>
                <a:off x="-171355" y="3539333"/>
                <a:ext cx="2644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5" extrusionOk="0">
                    <a:moveTo>
                      <a:pt x="23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14" y="174"/>
                      <a:pt x="26" y="225"/>
                      <a:pt x="39" y="225"/>
                    </a:cubicBezTo>
                    <a:cubicBezTo>
                      <a:pt x="40" y="225"/>
                      <a:pt x="40" y="224"/>
                      <a:pt x="41" y="224"/>
                    </a:cubicBezTo>
                    <a:cubicBezTo>
                      <a:pt x="53" y="224"/>
                      <a:pt x="57" y="176"/>
                      <a:pt x="53" y="111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-169759" y="3559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6" y="1"/>
                      <a:pt x="0" y="48"/>
                      <a:pt x="6" y="114"/>
                    </a:cubicBezTo>
                    <a:cubicBezTo>
                      <a:pt x="10" y="175"/>
                      <a:pt x="22" y="223"/>
                      <a:pt x="36" y="223"/>
                    </a:cubicBezTo>
                    <a:cubicBezTo>
                      <a:pt x="49" y="223"/>
                      <a:pt x="53" y="171"/>
                      <a:pt x="49" y="110"/>
                    </a:cubicBezTo>
                    <a:cubicBezTo>
                      <a:pt x="45" y="51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-168574" y="358022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10" y="1"/>
                      <a:pt x="1" y="48"/>
                      <a:pt x="6" y="114"/>
                    </a:cubicBezTo>
                    <a:cubicBezTo>
                      <a:pt x="6" y="175"/>
                      <a:pt x="18" y="223"/>
                      <a:pt x="32" y="223"/>
                    </a:cubicBezTo>
                    <a:cubicBezTo>
                      <a:pt x="45" y="223"/>
                      <a:pt x="53" y="171"/>
                      <a:pt x="49" y="110"/>
                    </a:cubicBezTo>
                    <a:cubicBezTo>
                      <a:pt x="49" y="48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-167571" y="3600554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0"/>
                      <a:pt x="49" y="110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-166751" y="3620885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30" y="223"/>
                      <a:pt x="30" y="223"/>
                      <a:pt x="31" y="223"/>
                    </a:cubicBezTo>
                    <a:cubicBezTo>
                      <a:pt x="45" y="223"/>
                      <a:pt x="53" y="174"/>
                      <a:pt x="49" y="113"/>
                    </a:cubicBezTo>
                    <a:cubicBezTo>
                      <a:pt x="49" y="47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6"/>
              <p:cNvSpPr/>
              <p:nvPr/>
            </p:nvSpPr>
            <p:spPr>
              <a:xfrm>
                <a:off x="-166158" y="3641398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9" y="0"/>
                      <a:pt x="0" y="48"/>
                      <a:pt x="0" y="109"/>
                    </a:cubicBezTo>
                    <a:cubicBezTo>
                      <a:pt x="5" y="174"/>
                      <a:pt x="14" y="222"/>
                      <a:pt x="26" y="222"/>
                    </a:cubicBezTo>
                    <a:cubicBezTo>
                      <a:pt x="40" y="222"/>
                      <a:pt x="48" y="170"/>
                      <a:pt x="48" y="109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-165748" y="3661683"/>
                <a:ext cx="2234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3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0" y="175"/>
                      <a:pt x="13" y="227"/>
                      <a:pt x="27" y="227"/>
                    </a:cubicBezTo>
                    <a:cubicBezTo>
                      <a:pt x="39" y="227"/>
                      <a:pt x="49" y="175"/>
                      <a:pt x="49" y="114"/>
                    </a:cubicBezTo>
                    <a:cubicBezTo>
                      <a:pt x="49" y="53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-165566" y="368219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1" y="176"/>
                      <a:pt x="9" y="223"/>
                      <a:pt x="23" y="223"/>
                    </a:cubicBezTo>
                    <a:cubicBezTo>
                      <a:pt x="35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-165383" y="3702709"/>
                <a:ext cx="2279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5" extrusionOk="0">
                    <a:moveTo>
                      <a:pt x="23" y="1"/>
                    </a:moveTo>
                    <a:cubicBezTo>
                      <a:pt x="9" y="1"/>
                      <a:pt x="1" y="49"/>
                      <a:pt x="1" y="110"/>
                    </a:cubicBezTo>
                    <a:cubicBezTo>
                      <a:pt x="1" y="172"/>
                      <a:pt x="9" y="224"/>
                      <a:pt x="23" y="224"/>
                    </a:cubicBezTo>
                    <a:cubicBezTo>
                      <a:pt x="35" y="224"/>
                      <a:pt x="49" y="172"/>
                      <a:pt x="45" y="110"/>
                    </a:cubicBezTo>
                    <a:cubicBezTo>
                      <a:pt x="45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-165155" y="3723040"/>
                <a:ext cx="223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9" extrusionOk="0">
                    <a:moveTo>
                      <a:pt x="22" y="1"/>
                    </a:moveTo>
                    <a:cubicBezTo>
                      <a:pt x="10" y="1"/>
                      <a:pt x="0" y="53"/>
                      <a:pt x="0" y="114"/>
                    </a:cubicBezTo>
                    <a:cubicBezTo>
                      <a:pt x="0" y="176"/>
                      <a:pt x="14" y="228"/>
                      <a:pt x="22" y="228"/>
                    </a:cubicBezTo>
                    <a:cubicBezTo>
                      <a:pt x="36" y="224"/>
                      <a:pt x="48" y="176"/>
                      <a:pt x="48" y="114"/>
                    </a:cubicBezTo>
                    <a:cubicBezTo>
                      <a:pt x="44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>
                <a:off x="-164973" y="3743554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0" y="176"/>
                      <a:pt x="14" y="224"/>
                      <a:pt x="26" y="224"/>
                    </a:cubicBezTo>
                    <a:cubicBezTo>
                      <a:pt x="40" y="224"/>
                      <a:pt x="49" y="176"/>
                      <a:pt x="49" y="110"/>
                    </a:cubicBezTo>
                    <a:cubicBezTo>
                      <a:pt x="49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-164745" y="3763884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27" y="0"/>
                    </a:moveTo>
                    <a:cubicBezTo>
                      <a:pt x="13" y="0"/>
                      <a:pt x="1" y="53"/>
                      <a:pt x="5" y="115"/>
                    </a:cubicBezTo>
                    <a:cubicBezTo>
                      <a:pt x="5" y="175"/>
                      <a:pt x="17" y="228"/>
                      <a:pt x="27" y="228"/>
                    </a:cubicBezTo>
                    <a:cubicBezTo>
                      <a:pt x="39" y="228"/>
                      <a:pt x="53" y="175"/>
                      <a:pt x="48" y="115"/>
                    </a:cubicBezTo>
                    <a:cubicBezTo>
                      <a:pt x="48" y="53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-164380" y="3784398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40" y="224"/>
                      <a:pt x="49" y="175"/>
                      <a:pt x="49" y="115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-163970" y="3804956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10" y="0"/>
                      <a:pt x="0" y="47"/>
                      <a:pt x="0" y="109"/>
                    </a:cubicBezTo>
                    <a:cubicBezTo>
                      <a:pt x="4" y="174"/>
                      <a:pt x="14" y="223"/>
                      <a:pt x="27" y="223"/>
                    </a:cubicBezTo>
                    <a:cubicBezTo>
                      <a:pt x="40" y="223"/>
                      <a:pt x="49" y="170"/>
                      <a:pt x="49" y="109"/>
                    </a:cubicBezTo>
                    <a:cubicBezTo>
                      <a:pt x="49" y="47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>
                <a:off x="-163560" y="3825242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2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3"/>
                      <a:pt x="53" y="175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>
                <a:off x="-162967" y="384575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4"/>
                    </a:cubicBezTo>
                    <a:cubicBezTo>
                      <a:pt x="0" y="175"/>
                      <a:pt x="14" y="223"/>
                      <a:pt x="27" y="223"/>
                    </a:cubicBezTo>
                    <a:cubicBezTo>
                      <a:pt x="40" y="223"/>
                      <a:pt x="49" y="175"/>
                      <a:pt x="49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>
                <a:off x="-162603" y="386608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10" y="1"/>
                      <a:pt x="1" y="53"/>
                      <a:pt x="6" y="114"/>
                    </a:cubicBezTo>
                    <a:cubicBezTo>
                      <a:pt x="6" y="175"/>
                      <a:pt x="19" y="227"/>
                      <a:pt x="32" y="227"/>
                    </a:cubicBezTo>
                    <a:cubicBezTo>
                      <a:pt x="45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6"/>
              <p:cNvSpPr/>
              <p:nvPr/>
            </p:nvSpPr>
            <p:spPr>
              <a:xfrm>
                <a:off x="-161964" y="3886599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5" y="176"/>
                      <a:pt x="13" y="223"/>
                      <a:pt x="27" y="223"/>
                    </a:cubicBezTo>
                    <a:cubicBezTo>
                      <a:pt x="39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-161417" y="3907112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4" y="0"/>
                    </a:moveTo>
                    <a:cubicBezTo>
                      <a:pt x="24" y="0"/>
                      <a:pt x="23" y="0"/>
                      <a:pt x="23" y="1"/>
                    </a:cubicBezTo>
                    <a:cubicBezTo>
                      <a:pt x="10" y="1"/>
                      <a:pt x="1" y="49"/>
                      <a:pt x="1" y="110"/>
                    </a:cubicBezTo>
                    <a:cubicBezTo>
                      <a:pt x="6" y="176"/>
                      <a:pt x="15" y="224"/>
                      <a:pt x="27" y="224"/>
                    </a:cubicBezTo>
                    <a:cubicBezTo>
                      <a:pt x="41" y="224"/>
                      <a:pt x="49" y="172"/>
                      <a:pt x="49" y="110"/>
                    </a:cubicBezTo>
                    <a:cubicBezTo>
                      <a:pt x="45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>
                <a:off x="-160779" y="3927443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3"/>
                      <a:pt x="13" y="224"/>
                      <a:pt x="25" y="224"/>
                    </a:cubicBezTo>
                    <a:cubicBezTo>
                      <a:pt x="26" y="224"/>
                      <a:pt x="26" y="224"/>
                      <a:pt x="27" y="224"/>
                    </a:cubicBezTo>
                    <a:cubicBezTo>
                      <a:pt x="39" y="224"/>
                      <a:pt x="49" y="175"/>
                      <a:pt x="49" y="114"/>
                    </a:cubicBezTo>
                    <a:cubicBezTo>
                      <a:pt x="45" y="49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>
                <a:off x="-160187" y="394795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5" y="175"/>
                      <a:pt x="18" y="224"/>
                      <a:pt x="26" y="224"/>
                    </a:cubicBezTo>
                    <a:cubicBezTo>
                      <a:pt x="40" y="224"/>
                      <a:pt x="48" y="171"/>
                      <a:pt x="48" y="109"/>
                    </a:cubicBezTo>
                    <a:cubicBezTo>
                      <a:pt x="48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>
                <a:off x="-159594" y="3968287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2"/>
                      <a:pt x="5" y="114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3"/>
                      <a:pt x="53" y="175"/>
                      <a:pt x="49" y="114"/>
                    </a:cubicBezTo>
                    <a:cubicBezTo>
                      <a:pt x="49" y="52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6"/>
              <p:cNvSpPr/>
              <p:nvPr/>
            </p:nvSpPr>
            <p:spPr>
              <a:xfrm>
                <a:off x="-158773" y="3988755"/>
                <a:ext cx="2188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5" extrusionOk="0">
                    <a:moveTo>
                      <a:pt x="17" y="1"/>
                    </a:moveTo>
                    <a:cubicBezTo>
                      <a:pt x="9" y="1"/>
                      <a:pt x="1" y="53"/>
                      <a:pt x="1" y="115"/>
                    </a:cubicBezTo>
                    <a:cubicBezTo>
                      <a:pt x="1" y="176"/>
                      <a:pt x="13" y="224"/>
                      <a:pt x="27" y="224"/>
                    </a:cubicBezTo>
                    <a:cubicBezTo>
                      <a:pt x="39" y="224"/>
                      <a:pt x="48" y="172"/>
                      <a:pt x="48" y="111"/>
                    </a:cubicBezTo>
                    <a:cubicBezTo>
                      <a:pt x="44" y="49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>
                <a:off x="-158181" y="400908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6"/>
                      <a:pt x="0" y="53"/>
                      <a:pt x="4" y="115"/>
                    </a:cubicBezTo>
                    <a:cubicBezTo>
                      <a:pt x="4" y="176"/>
                      <a:pt x="18" y="228"/>
                      <a:pt x="31" y="228"/>
                    </a:cubicBezTo>
                    <a:cubicBezTo>
                      <a:pt x="44" y="228"/>
                      <a:pt x="53" y="176"/>
                      <a:pt x="48" y="115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-157360" y="402964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8" y="1"/>
                      <a:pt x="0" y="53"/>
                      <a:pt x="0" y="114"/>
                    </a:cubicBezTo>
                    <a:cubicBezTo>
                      <a:pt x="4" y="175"/>
                      <a:pt x="13" y="223"/>
                      <a:pt x="26" y="223"/>
                    </a:cubicBezTo>
                    <a:cubicBezTo>
                      <a:pt x="39" y="223"/>
                      <a:pt x="48" y="175"/>
                      <a:pt x="48" y="110"/>
                    </a:cubicBezTo>
                    <a:cubicBezTo>
                      <a:pt x="43" y="48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6"/>
              <p:cNvSpPr/>
              <p:nvPr/>
            </p:nvSpPr>
            <p:spPr>
              <a:xfrm>
                <a:off x="-156813" y="4050158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4" y="0"/>
                    </a:moveTo>
                    <a:cubicBezTo>
                      <a:pt x="24" y="0"/>
                      <a:pt x="23" y="1"/>
                      <a:pt x="23" y="1"/>
                    </a:cubicBezTo>
                    <a:cubicBezTo>
                      <a:pt x="10" y="1"/>
                      <a:pt x="1" y="49"/>
                      <a:pt x="5" y="110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1"/>
                      <a:pt x="53" y="110"/>
                    </a:cubicBezTo>
                    <a:cubicBezTo>
                      <a:pt x="49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6"/>
              <p:cNvSpPr/>
              <p:nvPr/>
            </p:nvSpPr>
            <p:spPr>
              <a:xfrm>
                <a:off x="-155993" y="407048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9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6"/>
              <p:cNvSpPr/>
              <p:nvPr/>
            </p:nvSpPr>
            <p:spPr>
              <a:xfrm>
                <a:off x="-155172" y="4091002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1" y="0"/>
                    </a:moveTo>
                    <a:cubicBezTo>
                      <a:pt x="9" y="0"/>
                      <a:pt x="0" y="49"/>
                      <a:pt x="0" y="109"/>
                    </a:cubicBezTo>
                    <a:cubicBezTo>
                      <a:pt x="4" y="176"/>
                      <a:pt x="17" y="223"/>
                      <a:pt x="31" y="223"/>
                    </a:cubicBezTo>
                    <a:cubicBezTo>
                      <a:pt x="43" y="223"/>
                      <a:pt x="53" y="170"/>
                      <a:pt x="47" y="109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6"/>
              <p:cNvSpPr/>
              <p:nvPr/>
            </p:nvSpPr>
            <p:spPr>
              <a:xfrm>
                <a:off x="-154397" y="4111333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29" y="223"/>
                      <a:pt x="30" y="223"/>
                      <a:pt x="30" y="222"/>
                    </a:cubicBezTo>
                    <a:cubicBezTo>
                      <a:pt x="44" y="222"/>
                      <a:pt x="52" y="175"/>
                      <a:pt x="48" y="113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6"/>
              <p:cNvSpPr/>
              <p:nvPr/>
            </p:nvSpPr>
            <p:spPr>
              <a:xfrm>
                <a:off x="-153622" y="4131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0"/>
                    </a:moveTo>
                    <a:cubicBezTo>
                      <a:pt x="9" y="0"/>
                      <a:pt x="1" y="48"/>
                      <a:pt x="1" y="113"/>
                    </a:cubicBezTo>
                    <a:cubicBezTo>
                      <a:pt x="5" y="175"/>
                      <a:pt x="19" y="223"/>
                      <a:pt x="31" y="223"/>
                    </a:cubicBezTo>
                    <a:cubicBezTo>
                      <a:pt x="45" y="223"/>
                      <a:pt x="53" y="171"/>
                      <a:pt x="49" y="109"/>
                    </a:cubicBezTo>
                    <a:cubicBezTo>
                      <a:pt x="45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6"/>
              <p:cNvSpPr/>
              <p:nvPr/>
            </p:nvSpPr>
            <p:spPr>
              <a:xfrm>
                <a:off x="-152802" y="4152131"/>
                <a:ext cx="2462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9" extrusionOk="0">
                    <a:moveTo>
                      <a:pt x="22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5" y="176"/>
                      <a:pt x="17" y="228"/>
                      <a:pt x="31" y="228"/>
                    </a:cubicBezTo>
                    <a:cubicBezTo>
                      <a:pt x="44" y="224"/>
                      <a:pt x="53" y="176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6"/>
              <p:cNvSpPr/>
              <p:nvPr/>
            </p:nvSpPr>
            <p:spPr>
              <a:xfrm>
                <a:off x="-152027" y="4172645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3" y="1"/>
                    </a:moveTo>
                    <a:cubicBezTo>
                      <a:pt x="10" y="1"/>
                      <a:pt x="0" y="49"/>
                      <a:pt x="0" y="115"/>
                    </a:cubicBezTo>
                    <a:cubicBezTo>
                      <a:pt x="5" y="176"/>
                      <a:pt x="18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>
                <a:off x="-151206" y="419297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5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4" y="224"/>
                      <a:pt x="53" y="176"/>
                      <a:pt x="49" y="115"/>
                    </a:cubicBezTo>
                    <a:cubicBezTo>
                      <a:pt x="49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6"/>
              <p:cNvSpPr/>
              <p:nvPr/>
            </p:nvSpPr>
            <p:spPr>
              <a:xfrm>
                <a:off x="-150386" y="421348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0"/>
                    </a:moveTo>
                    <a:cubicBezTo>
                      <a:pt x="9" y="0"/>
                      <a:pt x="0" y="53"/>
                      <a:pt x="4" y="115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7" y="111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>
                <a:off x="-149656" y="4233820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5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6"/>
              <p:cNvSpPr/>
              <p:nvPr/>
            </p:nvSpPr>
            <p:spPr>
              <a:xfrm>
                <a:off x="-148836" y="4254378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4"/>
                    </a:cubicBezTo>
                    <a:cubicBezTo>
                      <a:pt x="5" y="174"/>
                      <a:pt x="19" y="223"/>
                      <a:pt x="31" y="223"/>
                    </a:cubicBezTo>
                    <a:cubicBezTo>
                      <a:pt x="45" y="223"/>
                      <a:pt x="53" y="174"/>
                      <a:pt x="49" y="109"/>
                    </a:cubicBezTo>
                    <a:cubicBezTo>
                      <a:pt x="49" y="47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-148015" y="4274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23" y="1"/>
                      <a:pt x="22" y="1"/>
                      <a:pt x="22" y="1"/>
                    </a:cubicBezTo>
                    <a:cubicBezTo>
                      <a:pt x="9" y="1"/>
                      <a:pt x="1" y="49"/>
                      <a:pt x="5" y="110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2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-147240" y="429517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0"/>
                    </a:cubicBezTo>
                    <a:cubicBezTo>
                      <a:pt x="49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-146420" y="4315690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8" y="223"/>
                      <a:pt x="31" y="223"/>
                    </a:cubicBezTo>
                    <a:cubicBezTo>
                      <a:pt x="44" y="223"/>
                      <a:pt x="53" y="171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-145599" y="433602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4"/>
                    </a:cubicBezTo>
                    <a:cubicBezTo>
                      <a:pt x="4" y="173"/>
                      <a:pt x="16" y="223"/>
                      <a:pt x="29" y="223"/>
                    </a:cubicBezTo>
                    <a:cubicBezTo>
                      <a:pt x="29" y="223"/>
                      <a:pt x="30" y="223"/>
                      <a:pt x="30" y="223"/>
                    </a:cubicBezTo>
                    <a:cubicBezTo>
                      <a:pt x="43" y="223"/>
                      <a:pt x="52" y="176"/>
                      <a:pt x="47" y="114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-144870" y="4356534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49"/>
                      <a:pt x="5" y="114"/>
                    </a:cubicBezTo>
                    <a:cubicBezTo>
                      <a:pt x="5" y="176"/>
                      <a:pt x="19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-144049" y="437686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5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>
                <a:off x="-143229" y="4397378"/>
                <a:ext cx="218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4" extrusionOk="0">
                    <a:moveTo>
                      <a:pt x="17" y="0"/>
                    </a:moveTo>
                    <a:cubicBezTo>
                      <a:pt x="9" y="0"/>
                      <a:pt x="0" y="49"/>
                      <a:pt x="0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39" y="224"/>
                      <a:pt x="48" y="171"/>
                      <a:pt x="48" y="109"/>
                    </a:cubicBezTo>
                    <a:cubicBezTo>
                      <a:pt x="43" y="49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-142636" y="4417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8" y="0"/>
                      <a:pt x="0" y="49"/>
                      <a:pt x="4" y="110"/>
                    </a:cubicBezTo>
                    <a:cubicBezTo>
                      <a:pt x="4" y="175"/>
                      <a:pt x="18" y="224"/>
                      <a:pt x="30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1"/>
                      <a:pt x="36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>
                <a:off x="-141861" y="4438223"/>
                <a:ext cx="2279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8" extrusionOk="0">
                    <a:moveTo>
                      <a:pt x="23" y="0"/>
                    </a:moveTo>
                    <a:cubicBezTo>
                      <a:pt x="9" y="5"/>
                      <a:pt x="1" y="52"/>
                      <a:pt x="1" y="114"/>
                    </a:cubicBezTo>
                    <a:cubicBezTo>
                      <a:pt x="5" y="179"/>
                      <a:pt x="13" y="228"/>
                      <a:pt x="27" y="228"/>
                    </a:cubicBezTo>
                    <a:cubicBezTo>
                      <a:pt x="40" y="228"/>
                      <a:pt x="49" y="175"/>
                      <a:pt x="49" y="114"/>
                    </a:cubicBezTo>
                    <a:cubicBezTo>
                      <a:pt x="44" y="52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6"/>
              <p:cNvSpPr/>
              <p:nvPr/>
            </p:nvSpPr>
            <p:spPr>
              <a:xfrm>
                <a:off x="-141269" y="4458781"/>
                <a:ext cx="2234" cy="455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0" extrusionOk="0">
                    <a:moveTo>
                      <a:pt x="23" y="0"/>
                    </a:moveTo>
                    <a:cubicBezTo>
                      <a:pt x="10" y="0"/>
                      <a:pt x="0" y="21"/>
                      <a:pt x="0" y="52"/>
                    </a:cubicBezTo>
                    <a:cubicBezTo>
                      <a:pt x="0" y="79"/>
                      <a:pt x="14" y="100"/>
                      <a:pt x="27" y="100"/>
                    </a:cubicBezTo>
                    <a:cubicBezTo>
                      <a:pt x="40" y="100"/>
                      <a:pt x="49" y="79"/>
                      <a:pt x="49" y="47"/>
                    </a:cubicBezTo>
                    <a:cubicBezTo>
                      <a:pt x="49" y="21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6"/>
              <p:cNvSpPr/>
              <p:nvPr/>
            </p:nvSpPr>
            <p:spPr>
              <a:xfrm>
                <a:off x="-115741" y="2713425"/>
                <a:ext cx="34098" cy="228107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004" extrusionOk="0">
                    <a:moveTo>
                      <a:pt x="5" y="0"/>
                    </a:moveTo>
                    <a:cubicBezTo>
                      <a:pt x="1" y="0"/>
                      <a:pt x="1" y="18"/>
                      <a:pt x="1" y="53"/>
                    </a:cubicBezTo>
                    <a:cubicBezTo>
                      <a:pt x="5" y="101"/>
                      <a:pt x="5" y="153"/>
                      <a:pt x="5" y="206"/>
                    </a:cubicBezTo>
                    <a:cubicBezTo>
                      <a:pt x="13" y="367"/>
                      <a:pt x="22" y="560"/>
                      <a:pt x="31" y="779"/>
                    </a:cubicBezTo>
                    <a:cubicBezTo>
                      <a:pt x="57" y="1290"/>
                      <a:pt x="88" y="1936"/>
                      <a:pt x="122" y="2654"/>
                    </a:cubicBezTo>
                    <a:cubicBezTo>
                      <a:pt x="166" y="3383"/>
                      <a:pt x="197" y="4044"/>
                      <a:pt x="237" y="4528"/>
                    </a:cubicBezTo>
                    <a:cubicBezTo>
                      <a:pt x="253" y="4647"/>
                      <a:pt x="284" y="4756"/>
                      <a:pt x="341" y="4839"/>
                    </a:cubicBezTo>
                    <a:cubicBezTo>
                      <a:pt x="398" y="4917"/>
                      <a:pt x="477" y="4965"/>
                      <a:pt x="538" y="4987"/>
                    </a:cubicBezTo>
                    <a:cubicBezTo>
                      <a:pt x="575" y="4999"/>
                      <a:pt x="608" y="5004"/>
                      <a:pt x="636" y="5004"/>
                    </a:cubicBezTo>
                    <a:cubicBezTo>
                      <a:pt x="705" y="5004"/>
                      <a:pt x="743" y="4978"/>
                      <a:pt x="747" y="4978"/>
                    </a:cubicBezTo>
                    <a:cubicBezTo>
                      <a:pt x="747" y="4978"/>
                      <a:pt x="747" y="4978"/>
                      <a:pt x="747" y="4978"/>
                    </a:cubicBezTo>
                    <a:lnTo>
                      <a:pt x="747" y="4978"/>
                    </a:lnTo>
                    <a:cubicBezTo>
                      <a:pt x="747" y="4977"/>
                      <a:pt x="747" y="4977"/>
                      <a:pt x="746" y="4977"/>
                    </a:cubicBezTo>
                    <a:cubicBezTo>
                      <a:pt x="739" y="4977"/>
                      <a:pt x="708" y="4991"/>
                      <a:pt x="657" y="4991"/>
                    </a:cubicBezTo>
                    <a:cubicBezTo>
                      <a:pt x="627" y="4991"/>
                      <a:pt x="590" y="4986"/>
                      <a:pt x="546" y="4970"/>
                    </a:cubicBezTo>
                    <a:cubicBezTo>
                      <a:pt x="485" y="4948"/>
                      <a:pt x="415" y="4899"/>
                      <a:pt x="362" y="4821"/>
                    </a:cubicBezTo>
                    <a:cubicBezTo>
                      <a:pt x="315" y="4746"/>
                      <a:pt x="284" y="4641"/>
                      <a:pt x="271" y="4524"/>
                    </a:cubicBezTo>
                    <a:cubicBezTo>
                      <a:pt x="245" y="4012"/>
                      <a:pt x="210" y="3366"/>
                      <a:pt x="170" y="2649"/>
                    </a:cubicBezTo>
                    <a:cubicBezTo>
                      <a:pt x="132" y="1932"/>
                      <a:pt x="92" y="1285"/>
                      <a:pt x="61" y="774"/>
                    </a:cubicBezTo>
                    <a:cubicBezTo>
                      <a:pt x="48" y="556"/>
                      <a:pt x="35" y="367"/>
                      <a:pt x="22" y="206"/>
                    </a:cubicBezTo>
                    <a:cubicBezTo>
                      <a:pt x="17" y="153"/>
                      <a:pt x="13" y="101"/>
                      <a:pt x="13" y="53"/>
                    </a:cubicBezTo>
                    <a:cubicBezTo>
                      <a:pt x="9" y="18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6"/>
              <p:cNvSpPr/>
              <p:nvPr/>
            </p:nvSpPr>
            <p:spPr>
              <a:xfrm>
                <a:off x="-478734" y="2928814"/>
                <a:ext cx="58622" cy="168619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699" extrusionOk="0">
                    <a:moveTo>
                      <a:pt x="717" y="0"/>
                    </a:moveTo>
                    <a:cubicBezTo>
                      <a:pt x="521" y="39"/>
                      <a:pt x="346" y="74"/>
                      <a:pt x="193" y="100"/>
                    </a:cubicBezTo>
                    <a:cubicBezTo>
                      <a:pt x="140" y="114"/>
                      <a:pt x="97" y="122"/>
                      <a:pt x="49" y="131"/>
                    </a:cubicBezTo>
                    <a:cubicBezTo>
                      <a:pt x="19" y="140"/>
                      <a:pt x="1" y="144"/>
                      <a:pt x="1" y="148"/>
                    </a:cubicBezTo>
                    <a:cubicBezTo>
                      <a:pt x="1" y="148"/>
                      <a:pt x="19" y="148"/>
                      <a:pt x="53" y="144"/>
                    </a:cubicBezTo>
                    <a:cubicBezTo>
                      <a:pt x="97" y="136"/>
                      <a:pt x="145" y="126"/>
                      <a:pt x="197" y="122"/>
                    </a:cubicBezTo>
                    <a:cubicBezTo>
                      <a:pt x="346" y="96"/>
                      <a:pt x="516" y="67"/>
                      <a:pt x="711" y="37"/>
                    </a:cubicBezTo>
                    <a:lnTo>
                      <a:pt x="711" y="37"/>
                    </a:lnTo>
                    <a:cubicBezTo>
                      <a:pt x="867" y="435"/>
                      <a:pt x="1037" y="987"/>
                      <a:pt x="1137" y="1617"/>
                    </a:cubicBezTo>
                    <a:cubicBezTo>
                      <a:pt x="1189" y="1941"/>
                      <a:pt x="1220" y="2255"/>
                      <a:pt x="1229" y="2538"/>
                    </a:cubicBezTo>
                    <a:cubicBezTo>
                      <a:pt x="1246" y="2823"/>
                      <a:pt x="1233" y="3081"/>
                      <a:pt x="1150" y="3278"/>
                    </a:cubicBezTo>
                    <a:cubicBezTo>
                      <a:pt x="1067" y="3474"/>
                      <a:pt x="927" y="3593"/>
                      <a:pt x="818" y="3645"/>
                    </a:cubicBezTo>
                    <a:cubicBezTo>
                      <a:pt x="713" y="3692"/>
                      <a:pt x="643" y="3692"/>
                      <a:pt x="643" y="3697"/>
                    </a:cubicBezTo>
                    <a:cubicBezTo>
                      <a:pt x="643" y="3697"/>
                      <a:pt x="648" y="3698"/>
                      <a:pt x="658" y="3698"/>
                    </a:cubicBezTo>
                    <a:cubicBezTo>
                      <a:pt x="685" y="3698"/>
                      <a:pt x="744" y="3694"/>
                      <a:pt x="826" y="3662"/>
                    </a:cubicBezTo>
                    <a:cubicBezTo>
                      <a:pt x="941" y="3614"/>
                      <a:pt x="1088" y="3496"/>
                      <a:pt x="1181" y="3290"/>
                    </a:cubicBezTo>
                    <a:cubicBezTo>
                      <a:pt x="1272" y="3089"/>
                      <a:pt x="1286" y="2823"/>
                      <a:pt x="1272" y="2534"/>
                    </a:cubicBezTo>
                    <a:cubicBezTo>
                      <a:pt x="1264" y="2250"/>
                      <a:pt x="1237" y="1935"/>
                      <a:pt x="1185" y="1608"/>
                    </a:cubicBezTo>
                    <a:cubicBezTo>
                      <a:pt x="1080" y="970"/>
                      <a:pt x="901" y="406"/>
                      <a:pt x="739" y="13"/>
                    </a:cubicBez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6"/>
              <p:cNvSpPr/>
              <p:nvPr/>
            </p:nvSpPr>
            <p:spPr>
              <a:xfrm>
                <a:off x="-477731" y="2960404"/>
                <a:ext cx="39887" cy="9208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2" extrusionOk="0">
                    <a:moveTo>
                      <a:pt x="863" y="0"/>
                    </a:moveTo>
                    <a:cubicBezTo>
                      <a:pt x="826" y="0"/>
                      <a:pt x="647" y="29"/>
                      <a:pt x="433" y="76"/>
                    </a:cubicBezTo>
                    <a:cubicBezTo>
                      <a:pt x="193" y="133"/>
                      <a:pt x="1" y="185"/>
                      <a:pt x="5" y="199"/>
                    </a:cubicBezTo>
                    <a:cubicBezTo>
                      <a:pt x="6" y="201"/>
                      <a:pt x="10" y="201"/>
                      <a:pt x="18" y="201"/>
                    </a:cubicBezTo>
                    <a:cubicBezTo>
                      <a:pt x="65" y="201"/>
                      <a:pt x="239" y="169"/>
                      <a:pt x="442" y="124"/>
                    </a:cubicBezTo>
                    <a:cubicBezTo>
                      <a:pt x="683" y="72"/>
                      <a:pt x="875" y="15"/>
                      <a:pt x="870" y="2"/>
                    </a:cubicBezTo>
                    <a:cubicBezTo>
                      <a:pt x="870" y="1"/>
                      <a:pt x="868" y="0"/>
                      <a:pt x="86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6"/>
              <p:cNvSpPr/>
              <p:nvPr/>
            </p:nvSpPr>
            <p:spPr>
              <a:xfrm>
                <a:off x="-823767" y="1859801"/>
                <a:ext cx="1492954" cy="1042757"/>
              </a:xfrm>
              <a:custGeom>
                <a:avLst/>
                <a:gdLst/>
                <a:ahLst/>
                <a:cxnLst/>
                <a:rect l="l" t="t" r="r" b="b"/>
                <a:pathLst>
                  <a:path w="32751" h="22875" extrusionOk="0">
                    <a:moveTo>
                      <a:pt x="8496" y="11791"/>
                    </a:moveTo>
                    <a:cubicBezTo>
                      <a:pt x="8990" y="14807"/>
                      <a:pt x="9659" y="18281"/>
                      <a:pt x="9724" y="18621"/>
                    </a:cubicBezTo>
                    <a:cubicBezTo>
                      <a:pt x="8011" y="17463"/>
                      <a:pt x="5327" y="15589"/>
                      <a:pt x="5420" y="15283"/>
                    </a:cubicBezTo>
                    <a:cubicBezTo>
                      <a:pt x="5490" y="15043"/>
                      <a:pt x="7072" y="13316"/>
                      <a:pt x="8496" y="11791"/>
                    </a:cubicBezTo>
                    <a:close/>
                    <a:moveTo>
                      <a:pt x="30237" y="0"/>
                    </a:moveTo>
                    <a:cubicBezTo>
                      <a:pt x="24675" y="5018"/>
                      <a:pt x="17801" y="5482"/>
                      <a:pt x="15446" y="5482"/>
                    </a:cubicBezTo>
                    <a:cubicBezTo>
                      <a:pt x="14911" y="5482"/>
                      <a:pt x="14610" y="5459"/>
                      <a:pt x="14610" y="5459"/>
                    </a:cubicBezTo>
                    <a:lnTo>
                      <a:pt x="14610" y="5472"/>
                    </a:lnTo>
                    <a:cubicBezTo>
                      <a:pt x="14216" y="5411"/>
                      <a:pt x="12145" y="5079"/>
                      <a:pt x="11459" y="5065"/>
                    </a:cubicBezTo>
                    <a:cubicBezTo>
                      <a:pt x="11342" y="5063"/>
                      <a:pt x="11192" y="5057"/>
                      <a:pt x="11019" y="5057"/>
                    </a:cubicBezTo>
                    <a:cubicBezTo>
                      <a:pt x="10400" y="5057"/>
                      <a:pt x="9494" y="5137"/>
                      <a:pt x="8806" y="5787"/>
                    </a:cubicBezTo>
                    <a:cubicBezTo>
                      <a:pt x="8784" y="5805"/>
                      <a:pt x="8762" y="5826"/>
                      <a:pt x="8741" y="5848"/>
                    </a:cubicBezTo>
                    <a:cubicBezTo>
                      <a:pt x="7950" y="6622"/>
                      <a:pt x="0" y="14452"/>
                      <a:pt x="844" y="16393"/>
                    </a:cubicBezTo>
                    <a:cubicBezTo>
                      <a:pt x="1731" y="18438"/>
                      <a:pt x="9287" y="22874"/>
                      <a:pt x="9287" y="22874"/>
                    </a:cubicBezTo>
                    <a:lnTo>
                      <a:pt x="11114" y="19553"/>
                    </a:lnTo>
                    <a:cubicBezTo>
                      <a:pt x="11114" y="19553"/>
                      <a:pt x="10545" y="19177"/>
                      <a:pt x="9764" y="18653"/>
                    </a:cubicBezTo>
                    <a:lnTo>
                      <a:pt x="15934" y="18490"/>
                    </a:lnTo>
                    <a:lnTo>
                      <a:pt x="16205" y="13875"/>
                    </a:lnTo>
                    <a:cubicBezTo>
                      <a:pt x="16205" y="13875"/>
                      <a:pt x="17258" y="12701"/>
                      <a:pt x="17258" y="11852"/>
                    </a:cubicBezTo>
                    <a:cubicBezTo>
                      <a:pt x="17258" y="11267"/>
                      <a:pt x="16935" y="10297"/>
                      <a:pt x="16515" y="9292"/>
                    </a:cubicBezTo>
                    <a:cubicBezTo>
                      <a:pt x="26239" y="8479"/>
                      <a:pt x="32750" y="2059"/>
                      <a:pt x="32750" y="2059"/>
                    </a:cubicBezTo>
                    <a:lnTo>
                      <a:pt x="3023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6"/>
              <p:cNvSpPr/>
              <p:nvPr/>
            </p:nvSpPr>
            <p:spPr>
              <a:xfrm>
                <a:off x="147238" y="2058825"/>
                <a:ext cx="69335" cy="177964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904" extrusionOk="0">
                    <a:moveTo>
                      <a:pt x="1364" y="1"/>
                    </a:moveTo>
                    <a:cubicBezTo>
                      <a:pt x="1358" y="5"/>
                      <a:pt x="1402" y="53"/>
                      <a:pt x="1451" y="149"/>
                    </a:cubicBezTo>
                    <a:cubicBezTo>
                      <a:pt x="1468" y="197"/>
                      <a:pt x="1485" y="263"/>
                      <a:pt x="1473" y="337"/>
                    </a:cubicBezTo>
                    <a:cubicBezTo>
                      <a:pt x="1459" y="411"/>
                      <a:pt x="1424" y="495"/>
                      <a:pt x="1376" y="578"/>
                    </a:cubicBezTo>
                    <a:cubicBezTo>
                      <a:pt x="1280" y="752"/>
                      <a:pt x="1149" y="945"/>
                      <a:pt x="965" y="1128"/>
                    </a:cubicBezTo>
                    <a:cubicBezTo>
                      <a:pt x="787" y="1320"/>
                      <a:pt x="563" y="1517"/>
                      <a:pt x="402" y="1779"/>
                    </a:cubicBezTo>
                    <a:cubicBezTo>
                      <a:pt x="65" y="2304"/>
                      <a:pt x="0" y="2885"/>
                      <a:pt x="43" y="3282"/>
                    </a:cubicBezTo>
                    <a:cubicBezTo>
                      <a:pt x="61" y="3479"/>
                      <a:pt x="105" y="3641"/>
                      <a:pt x="140" y="3746"/>
                    </a:cubicBezTo>
                    <a:cubicBezTo>
                      <a:pt x="177" y="3847"/>
                      <a:pt x="203" y="3904"/>
                      <a:pt x="205" y="3904"/>
                    </a:cubicBezTo>
                    <a:cubicBezTo>
                      <a:pt x="205" y="3904"/>
                      <a:pt x="205" y="3904"/>
                      <a:pt x="205" y="3903"/>
                    </a:cubicBezTo>
                    <a:cubicBezTo>
                      <a:pt x="222" y="3898"/>
                      <a:pt x="118" y="3672"/>
                      <a:pt x="91" y="3278"/>
                    </a:cubicBezTo>
                    <a:cubicBezTo>
                      <a:pt x="61" y="2889"/>
                      <a:pt x="135" y="2321"/>
                      <a:pt x="458" y="1818"/>
                    </a:cubicBezTo>
                    <a:cubicBezTo>
                      <a:pt x="616" y="1560"/>
                      <a:pt x="830" y="1368"/>
                      <a:pt x="1009" y="1176"/>
                    </a:cubicBezTo>
                    <a:cubicBezTo>
                      <a:pt x="1197" y="983"/>
                      <a:pt x="1328" y="778"/>
                      <a:pt x="1420" y="604"/>
                    </a:cubicBezTo>
                    <a:cubicBezTo>
                      <a:pt x="1468" y="516"/>
                      <a:pt x="1503" y="424"/>
                      <a:pt x="1511" y="346"/>
                    </a:cubicBezTo>
                    <a:cubicBezTo>
                      <a:pt x="1521" y="263"/>
                      <a:pt x="1499" y="188"/>
                      <a:pt x="1473" y="140"/>
                    </a:cubicBezTo>
                    <a:cubicBezTo>
                      <a:pt x="1420" y="35"/>
                      <a:pt x="1364" y="1"/>
                      <a:pt x="1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6"/>
              <p:cNvSpPr/>
              <p:nvPr/>
            </p:nvSpPr>
            <p:spPr>
              <a:xfrm>
                <a:off x="402560" y="1972943"/>
                <a:ext cx="56070" cy="1461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3205" extrusionOk="0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14"/>
                      <a:pt x="202" y="97"/>
                      <a:pt x="451" y="320"/>
                    </a:cubicBezTo>
                    <a:cubicBezTo>
                      <a:pt x="578" y="429"/>
                      <a:pt x="705" y="582"/>
                      <a:pt x="814" y="774"/>
                    </a:cubicBezTo>
                    <a:cubicBezTo>
                      <a:pt x="923" y="967"/>
                      <a:pt x="1007" y="1199"/>
                      <a:pt x="1054" y="1447"/>
                    </a:cubicBezTo>
                    <a:cubicBezTo>
                      <a:pt x="1155" y="1946"/>
                      <a:pt x="1054" y="2417"/>
                      <a:pt x="928" y="2724"/>
                    </a:cubicBezTo>
                    <a:cubicBezTo>
                      <a:pt x="801" y="3034"/>
                      <a:pt x="666" y="3200"/>
                      <a:pt x="678" y="3204"/>
                    </a:cubicBezTo>
                    <a:cubicBezTo>
                      <a:pt x="678" y="3204"/>
                      <a:pt x="679" y="3204"/>
                      <a:pt x="679" y="3204"/>
                    </a:cubicBezTo>
                    <a:cubicBezTo>
                      <a:pt x="682" y="3204"/>
                      <a:pt x="721" y="3166"/>
                      <a:pt x="775" y="3095"/>
                    </a:cubicBezTo>
                    <a:cubicBezTo>
                      <a:pt x="832" y="3016"/>
                      <a:pt x="906" y="2898"/>
                      <a:pt x="975" y="2746"/>
                    </a:cubicBezTo>
                    <a:cubicBezTo>
                      <a:pt x="1116" y="2435"/>
                      <a:pt x="1229" y="1950"/>
                      <a:pt x="1124" y="1435"/>
                    </a:cubicBezTo>
                    <a:cubicBezTo>
                      <a:pt x="1072" y="1177"/>
                      <a:pt x="985" y="941"/>
                      <a:pt x="870" y="744"/>
                    </a:cubicBezTo>
                    <a:cubicBezTo>
                      <a:pt x="757" y="547"/>
                      <a:pt x="618" y="390"/>
                      <a:pt x="487" y="281"/>
                    </a:cubicBezTo>
                    <a:cubicBezTo>
                      <a:pt x="351" y="171"/>
                      <a:pt x="233" y="102"/>
                      <a:pt x="150" y="58"/>
                    </a:cubicBezTo>
                    <a:cubicBezTo>
                      <a:pt x="70" y="22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6"/>
              <p:cNvSpPr/>
              <p:nvPr/>
            </p:nvSpPr>
            <p:spPr>
              <a:xfrm>
                <a:off x="-397639" y="2540430"/>
                <a:ext cx="30523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798" extrusionOk="0">
                    <a:moveTo>
                      <a:pt x="1819" y="0"/>
                    </a:moveTo>
                    <a:cubicBezTo>
                      <a:pt x="1441" y="0"/>
                      <a:pt x="1098" y="71"/>
                      <a:pt x="826" y="177"/>
                    </a:cubicBezTo>
                    <a:cubicBezTo>
                      <a:pt x="521" y="291"/>
                      <a:pt x="306" y="453"/>
                      <a:pt x="175" y="580"/>
                    </a:cubicBezTo>
                    <a:cubicBezTo>
                      <a:pt x="49" y="711"/>
                      <a:pt x="1" y="798"/>
                      <a:pt x="1" y="798"/>
                    </a:cubicBezTo>
                    <a:cubicBezTo>
                      <a:pt x="1" y="798"/>
                      <a:pt x="1" y="798"/>
                      <a:pt x="1" y="798"/>
                    </a:cubicBezTo>
                    <a:cubicBezTo>
                      <a:pt x="8" y="798"/>
                      <a:pt x="65" y="716"/>
                      <a:pt x="197" y="602"/>
                    </a:cubicBezTo>
                    <a:cubicBezTo>
                      <a:pt x="328" y="483"/>
                      <a:pt x="542" y="326"/>
                      <a:pt x="844" y="221"/>
                    </a:cubicBezTo>
                    <a:cubicBezTo>
                      <a:pt x="1102" y="126"/>
                      <a:pt x="1424" y="63"/>
                      <a:pt x="1780" y="63"/>
                    </a:cubicBezTo>
                    <a:cubicBezTo>
                      <a:pt x="1833" y="63"/>
                      <a:pt x="1887" y="65"/>
                      <a:pt x="1941" y="68"/>
                    </a:cubicBezTo>
                    <a:cubicBezTo>
                      <a:pt x="2365" y="81"/>
                      <a:pt x="2819" y="182"/>
                      <a:pt x="3295" y="300"/>
                    </a:cubicBezTo>
                    <a:cubicBezTo>
                      <a:pt x="3772" y="413"/>
                      <a:pt x="4231" y="531"/>
                      <a:pt x="4654" y="570"/>
                    </a:cubicBezTo>
                    <a:cubicBezTo>
                      <a:pt x="4788" y="583"/>
                      <a:pt x="4918" y="589"/>
                      <a:pt x="5042" y="589"/>
                    </a:cubicBezTo>
                    <a:cubicBezTo>
                      <a:pt x="5318" y="589"/>
                      <a:pt x="5569" y="559"/>
                      <a:pt x="5786" y="505"/>
                    </a:cubicBezTo>
                    <a:cubicBezTo>
                      <a:pt x="6106" y="426"/>
                      <a:pt x="6337" y="295"/>
                      <a:pt x="6486" y="190"/>
                    </a:cubicBezTo>
                    <a:cubicBezTo>
                      <a:pt x="6635" y="86"/>
                      <a:pt x="6695" y="3"/>
                      <a:pt x="6695" y="3"/>
                    </a:cubicBezTo>
                    <a:cubicBezTo>
                      <a:pt x="6695" y="2"/>
                      <a:pt x="6695" y="2"/>
                      <a:pt x="6694" y="2"/>
                    </a:cubicBezTo>
                    <a:cubicBezTo>
                      <a:pt x="6669" y="2"/>
                      <a:pt x="6387" y="318"/>
                      <a:pt x="5778" y="457"/>
                    </a:cubicBezTo>
                    <a:cubicBezTo>
                      <a:pt x="5576" y="503"/>
                      <a:pt x="5343" y="528"/>
                      <a:pt x="5089" y="528"/>
                    </a:cubicBezTo>
                    <a:cubicBezTo>
                      <a:pt x="4953" y="528"/>
                      <a:pt x="4811" y="520"/>
                      <a:pt x="4664" y="505"/>
                    </a:cubicBezTo>
                    <a:cubicBezTo>
                      <a:pt x="4244" y="465"/>
                      <a:pt x="3789" y="348"/>
                      <a:pt x="3313" y="229"/>
                    </a:cubicBezTo>
                    <a:cubicBezTo>
                      <a:pt x="2837" y="112"/>
                      <a:pt x="2373" y="15"/>
                      <a:pt x="1945" y="3"/>
                    </a:cubicBezTo>
                    <a:cubicBezTo>
                      <a:pt x="1903" y="1"/>
                      <a:pt x="1861" y="0"/>
                      <a:pt x="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6"/>
              <p:cNvSpPr/>
              <p:nvPr/>
            </p:nvSpPr>
            <p:spPr>
              <a:xfrm>
                <a:off x="-676755" y="2382934"/>
                <a:ext cx="140903" cy="125951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763" extrusionOk="0">
                    <a:moveTo>
                      <a:pt x="285" y="1"/>
                    </a:moveTo>
                    <a:cubicBezTo>
                      <a:pt x="285" y="1"/>
                      <a:pt x="220" y="35"/>
                      <a:pt x="145" y="144"/>
                    </a:cubicBezTo>
                    <a:cubicBezTo>
                      <a:pt x="71" y="255"/>
                      <a:pt x="1" y="442"/>
                      <a:pt x="1" y="678"/>
                    </a:cubicBezTo>
                    <a:cubicBezTo>
                      <a:pt x="5" y="914"/>
                      <a:pt x="62" y="1207"/>
                      <a:pt x="259" y="1461"/>
                    </a:cubicBezTo>
                    <a:cubicBezTo>
                      <a:pt x="456" y="1709"/>
                      <a:pt x="783" y="1889"/>
                      <a:pt x="1146" y="1919"/>
                    </a:cubicBezTo>
                    <a:cubicBezTo>
                      <a:pt x="1179" y="1921"/>
                      <a:pt x="1212" y="1923"/>
                      <a:pt x="1245" y="1923"/>
                    </a:cubicBezTo>
                    <a:cubicBezTo>
                      <a:pt x="1572" y="1923"/>
                      <a:pt x="1868" y="1813"/>
                      <a:pt x="2142" y="1802"/>
                    </a:cubicBezTo>
                    <a:cubicBezTo>
                      <a:pt x="2170" y="1800"/>
                      <a:pt x="2198" y="1798"/>
                      <a:pt x="2226" y="1798"/>
                    </a:cubicBezTo>
                    <a:cubicBezTo>
                      <a:pt x="2490" y="1798"/>
                      <a:pt x="2730" y="1894"/>
                      <a:pt x="2837" y="2076"/>
                    </a:cubicBezTo>
                    <a:cubicBezTo>
                      <a:pt x="2968" y="2264"/>
                      <a:pt x="3034" y="2443"/>
                      <a:pt x="3052" y="2570"/>
                    </a:cubicBezTo>
                    <a:cubicBezTo>
                      <a:pt x="3068" y="2697"/>
                      <a:pt x="3025" y="2758"/>
                      <a:pt x="3030" y="2762"/>
                    </a:cubicBezTo>
                    <a:cubicBezTo>
                      <a:pt x="3030" y="2762"/>
                      <a:pt x="3030" y="2763"/>
                      <a:pt x="3030" y="2763"/>
                    </a:cubicBezTo>
                    <a:cubicBezTo>
                      <a:pt x="3033" y="2763"/>
                      <a:pt x="3090" y="2697"/>
                      <a:pt x="3078" y="2566"/>
                    </a:cubicBezTo>
                    <a:cubicBezTo>
                      <a:pt x="3068" y="2435"/>
                      <a:pt x="3008" y="2247"/>
                      <a:pt x="2876" y="2050"/>
                    </a:cubicBezTo>
                    <a:cubicBezTo>
                      <a:pt x="2810" y="1954"/>
                      <a:pt x="2715" y="1849"/>
                      <a:pt x="2580" y="1802"/>
                    </a:cubicBezTo>
                    <a:cubicBezTo>
                      <a:pt x="2469" y="1753"/>
                      <a:pt x="2343" y="1733"/>
                      <a:pt x="2213" y="1733"/>
                    </a:cubicBezTo>
                    <a:cubicBezTo>
                      <a:pt x="2188" y="1733"/>
                      <a:pt x="2163" y="1734"/>
                      <a:pt x="2138" y="1736"/>
                    </a:cubicBezTo>
                    <a:cubicBezTo>
                      <a:pt x="1852" y="1743"/>
                      <a:pt x="1555" y="1852"/>
                      <a:pt x="1244" y="1852"/>
                    </a:cubicBezTo>
                    <a:cubicBezTo>
                      <a:pt x="1213" y="1852"/>
                      <a:pt x="1181" y="1851"/>
                      <a:pt x="1150" y="1849"/>
                    </a:cubicBezTo>
                    <a:cubicBezTo>
                      <a:pt x="805" y="1818"/>
                      <a:pt x="495" y="1653"/>
                      <a:pt x="307" y="1417"/>
                    </a:cubicBezTo>
                    <a:cubicBezTo>
                      <a:pt x="119" y="1185"/>
                      <a:pt x="62" y="905"/>
                      <a:pt x="53" y="678"/>
                    </a:cubicBezTo>
                    <a:cubicBezTo>
                      <a:pt x="45" y="451"/>
                      <a:pt x="101" y="267"/>
                      <a:pt x="167" y="158"/>
                    </a:cubicBezTo>
                    <a:cubicBezTo>
                      <a:pt x="232" y="49"/>
                      <a:pt x="289" y="5"/>
                      <a:pt x="2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-517162" y="2667156"/>
                <a:ext cx="68742" cy="148972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3268" extrusionOk="0">
                    <a:moveTo>
                      <a:pt x="1144" y="0"/>
                    </a:moveTo>
                    <a:cubicBezTo>
                      <a:pt x="1051" y="0"/>
                      <a:pt x="942" y="9"/>
                      <a:pt x="822" y="37"/>
                    </a:cubicBezTo>
                    <a:cubicBezTo>
                      <a:pt x="616" y="89"/>
                      <a:pt x="372" y="212"/>
                      <a:pt x="201" y="444"/>
                    </a:cubicBezTo>
                    <a:cubicBezTo>
                      <a:pt x="114" y="561"/>
                      <a:pt x="53" y="706"/>
                      <a:pt x="39" y="863"/>
                    </a:cubicBezTo>
                    <a:cubicBezTo>
                      <a:pt x="23" y="1021"/>
                      <a:pt x="49" y="1182"/>
                      <a:pt x="96" y="1339"/>
                    </a:cubicBezTo>
                    <a:cubicBezTo>
                      <a:pt x="197" y="1654"/>
                      <a:pt x="368" y="1912"/>
                      <a:pt x="459" y="2169"/>
                    </a:cubicBezTo>
                    <a:cubicBezTo>
                      <a:pt x="555" y="2427"/>
                      <a:pt x="573" y="2685"/>
                      <a:pt x="489" y="2873"/>
                    </a:cubicBezTo>
                    <a:cubicBezTo>
                      <a:pt x="416" y="3066"/>
                      <a:pt x="280" y="3179"/>
                      <a:pt x="175" y="3223"/>
                    </a:cubicBezTo>
                    <a:cubicBezTo>
                      <a:pt x="66" y="3266"/>
                      <a:pt x="1" y="3258"/>
                      <a:pt x="1" y="3262"/>
                    </a:cubicBezTo>
                    <a:cubicBezTo>
                      <a:pt x="1" y="3262"/>
                      <a:pt x="18" y="3268"/>
                      <a:pt x="53" y="3268"/>
                    </a:cubicBezTo>
                    <a:cubicBezTo>
                      <a:pt x="84" y="3268"/>
                      <a:pt x="128" y="3263"/>
                      <a:pt x="184" y="3244"/>
                    </a:cubicBezTo>
                    <a:cubicBezTo>
                      <a:pt x="297" y="3209"/>
                      <a:pt x="451" y="3092"/>
                      <a:pt x="533" y="2891"/>
                    </a:cubicBezTo>
                    <a:cubicBezTo>
                      <a:pt x="630" y="2689"/>
                      <a:pt x="616" y="2414"/>
                      <a:pt x="516" y="2148"/>
                    </a:cubicBezTo>
                    <a:cubicBezTo>
                      <a:pt x="428" y="1881"/>
                      <a:pt x="263" y="1618"/>
                      <a:pt x="166" y="1317"/>
                    </a:cubicBezTo>
                    <a:cubicBezTo>
                      <a:pt x="118" y="1168"/>
                      <a:pt x="92" y="1015"/>
                      <a:pt x="105" y="872"/>
                    </a:cubicBezTo>
                    <a:cubicBezTo>
                      <a:pt x="118" y="727"/>
                      <a:pt x="175" y="592"/>
                      <a:pt x="253" y="482"/>
                    </a:cubicBezTo>
                    <a:cubicBezTo>
                      <a:pt x="411" y="260"/>
                      <a:pt x="638" y="142"/>
                      <a:pt x="835" y="85"/>
                    </a:cubicBezTo>
                    <a:cubicBezTo>
                      <a:pt x="1002" y="44"/>
                      <a:pt x="1145" y="33"/>
                      <a:pt x="1256" y="33"/>
                    </a:cubicBezTo>
                    <a:cubicBezTo>
                      <a:pt x="1385" y="33"/>
                      <a:pt x="1471" y="48"/>
                      <a:pt x="1498" y="48"/>
                    </a:cubicBezTo>
                    <a:cubicBezTo>
                      <a:pt x="1505" y="48"/>
                      <a:pt x="1508" y="47"/>
                      <a:pt x="1508" y="45"/>
                    </a:cubicBezTo>
                    <a:cubicBezTo>
                      <a:pt x="1508" y="41"/>
                      <a:pt x="1443" y="24"/>
                      <a:pt x="1324" y="10"/>
                    </a:cubicBezTo>
                    <a:cubicBezTo>
                      <a:pt x="1274" y="5"/>
                      <a:pt x="1214" y="0"/>
                      <a:pt x="1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-454438" y="2101083"/>
                <a:ext cx="152026" cy="31503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6911" extrusionOk="0">
                    <a:moveTo>
                      <a:pt x="1815" y="0"/>
                    </a:moveTo>
                    <a:cubicBezTo>
                      <a:pt x="1765" y="0"/>
                      <a:pt x="1723" y="4"/>
                      <a:pt x="1692" y="8"/>
                    </a:cubicBezTo>
                    <a:cubicBezTo>
                      <a:pt x="1631" y="18"/>
                      <a:pt x="1600" y="22"/>
                      <a:pt x="1600" y="26"/>
                    </a:cubicBezTo>
                    <a:cubicBezTo>
                      <a:pt x="1600" y="30"/>
                      <a:pt x="1609" y="30"/>
                      <a:pt x="1625" y="30"/>
                    </a:cubicBezTo>
                    <a:cubicBezTo>
                      <a:pt x="1640" y="30"/>
                      <a:pt x="1663" y="30"/>
                      <a:pt x="1691" y="30"/>
                    </a:cubicBezTo>
                    <a:cubicBezTo>
                      <a:pt x="1750" y="30"/>
                      <a:pt x="1836" y="33"/>
                      <a:pt x="1945" y="52"/>
                    </a:cubicBezTo>
                    <a:cubicBezTo>
                      <a:pt x="2164" y="92"/>
                      <a:pt x="2479" y="218"/>
                      <a:pt x="2754" y="506"/>
                    </a:cubicBezTo>
                    <a:cubicBezTo>
                      <a:pt x="3030" y="786"/>
                      <a:pt x="3217" y="1250"/>
                      <a:pt x="3217" y="1779"/>
                    </a:cubicBezTo>
                    <a:cubicBezTo>
                      <a:pt x="3222" y="2303"/>
                      <a:pt x="3046" y="2876"/>
                      <a:pt x="2776" y="3417"/>
                    </a:cubicBezTo>
                    <a:cubicBezTo>
                      <a:pt x="2641" y="3693"/>
                      <a:pt x="2470" y="3933"/>
                      <a:pt x="2291" y="4165"/>
                    </a:cubicBezTo>
                    <a:cubicBezTo>
                      <a:pt x="2112" y="4397"/>
                      <a:pt x="1937" y="4615"/>
                      <a:pt x="1767" y="4820"/>
                    </a:cubicBezTo>
                    <a:cubicBezTo>
                      <a:pt x="1426" y="5231"/>
                      <a:pt x="1106" y="5589"/>
                      <a:pt x="840" y="5895"/>
                    </a:cubicBezTo>
                    <a:cubicBezTo>
                      <a:pt x="573" y="6202"/>
                      <a:pt x="364" y="6454"/>
                      <a:pt x="220" y="6629"/>
                    </a:cubicBezTo>
                    <a:cubicBezTo>
                      <a:pt x="75" y="6805"/>
                      <a:pt x="1" y="6904"/>
                      <a:pt x="10" y="6910"/>
                    </a:cubicBezTo>
                    <a:cubicBezTo>
                      <a:pt x="10" y="6910"/>
                      <a:pt x="11" y="6910"/>
                      <a:pt x="11" y="6910"/>
                    </a:cubicBezTo>
                    <a:cubicBezTo>
                      <a:pt x="22" y="6910"/>
                      <a:pt x="108" y="6819"/>
                      <a:pt x="254" y="6660"/>
                    </a:cubicBezTo>
                    <a:cubicBezTo>
                      <a:pt x="420" y="6476"/>
                      <a:pt x="639" y="6240"/>
                      <a:pt x="902" y="5952"/>
                    </a:cubicBezTo>
                    <a:cubicBezTo>
                      <a:pt x="1176" y="5655"/>
                      <a:pt x="1505" y="5296"/>
                      <a:pt x="1850" y="4891"/>
                    </a:cubicBezTo>
                    <a:cubicBezTo>
                      <a:pt x="2024" y="4685"/>
                      <a:pt x="2203" y="4466"/>
                      <a:pt x="2383" y="4235"/>
                    </a:cubicBezTo>
                    <a:cubicBezTo>
                      <a:pt x="2562" y="4007"/>
                      <a:pt x="2741" y="3749"/>
                      <a:pt x="2881" y="3469"/>
                    </a:cubicBezTo>
                    <a:cubicBezTo>
                      <a:pt x="3157" y="2915"/>
                      <a:pt x="3335" y="2325"/>
                      <a:pt x="3326" y="1774"/>
                    </a:cubicBezTo>
                    <a:cubicBezTo>
                      <a:pt x="3318" y="1228"/>
                      <a:pt x="3113" y="738"/>
                      <a:pt x="2810" y="446"/>
                    </a:cubicBezTo>
                    <a:cubicBezTo>
                      <a:pt x="2518" y="153"/>
                      <a:pt x="2181" y="34"/>
                      <a:pt x="1955" y="8"/>
                    </a:cubicBezTo>
                    <a:cubicBezTo>
                      <a:pt x="1903" y="3"/>
                      <a:pt x="1856" y="0"/>
                      <a:pt x="18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-640880" y="2556339"/>
                <a:ext cx="73118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0" extrusionOk="0">
                    <a:moveTo>
                      <a:pt x="1572" y="1"/>
                    </a:moveTo>
                    <a:cubicBezTo>
                      <a:pt x="1484" y="1"/>
                      <a:pt x="1163" y="78"/>
                      <a:pt x="787" y="191"/>
                    </a:cubicBezTo>
                    <a:cubicBezTo>
                      <a:pt x="345" y="322"/>
                      <a:pt x="0" y="453"/>
                      <a:pt x="10" y="483"/>
                    </a:cubicBezTo>
                    <a:cubicBezTo>
                      <a:pt x="11" y="488"/>
                      <a:pt x="19" y="490"/>
                      <a:pt x="34" y="490"/>
                    </a:cubicBezTo>
                    <a:cubicBezTo>
                      <a:pt x="123" y="490"/>
                      <a:pt x="443" y="412"/>
                      <a:pt x="817" y="300"/>
                    </a:cubicBezTo>
                    <a:cubicBezTo>
                      <a:pt x="1255" y="169"/>
                      <a:pt x="1604" y="38"/>
                      <a:pt x="1595" y="7"/>
                    </a:cubicBezTo>
                    <a:cubicBezTo>
                      <a:pt x="1594" y="3"/>
                      <a:pt x="1586" y="1"/>
                      <a:pt x="157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-616994" y="2555109"/>
                <a:ext cx="45084" cy="46633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023" extrusionOk="0">
                    <a:moveTo>
                      <a:pt x="961" y="0"/>
                    </a:moveTo>
                    <a:cubicBezTo>
                      <a:pt x="906" y="0"/>
                      <a:pt x="629" y="130"/>
                      <a:pt x="377" y="401"/>
                    </a:cubicBezTo>
                    <a:cubicBezTo>
                      <a:pt x="105" y="694"/>
                      <a:pt x="1" y="1014"/>
                      <a:pt x="31" y="1022"/>
                    </a:cubicBezTo>
                    <a:cubicBezTo>
                      <a:pt x="32" y="1022"/>
                      <a:pt x="32" y="1023"/>
                      <a:pt x="33" y="1023"/>
                    </a:cubicBezTo>
                    <a:cubicBezTo>
                      <a:pt x="69" y="1023"/>
                      <a:pt x="212" y="750"/>
                      <a:pt x="464" y="480"/>
                    </a:cubicBezTo>
                    <a:cubicBezTo>
                      <a:pt x="722" y="201"/>
                      <a:pt x="989" y="34"/>
                      <a:pt x="971" y="4"/>
                    </a:cubicBezTo>
                    <a:cubicBezTo>
                      <a:pt x="970" y="1"/>
                      <a:pt x="966" y="0"/>
                      <a:pt x="9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-112961" y="2157836"/>
                <a:ext cx="55842" cy="15503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3401" extrusionOk="0">
                    <a:moveTo>
                      <a:pt x="14" y="1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0" y="5"/>
                      <a:pt x="27" y="205"/>
                      <a:pt x="101" y="525"/>
                    </a:cubicBezTo>
                    <a:cubicBezTo>
                      <a:pt x="176" y="844"/>
                      <a:pt x="293" y="1280"/>
                      <a:pt x="459" y="1752"/>
                    </a:cubicBezTo>
                    <a:cubicBezTo>
                      <a:pt x="625" y="2224"/>
                      <a:pt x="805" y="2644"/>
                      <a:pt x="949" y="2938"/>
                    </a:cubicBezTo>
                    <a:cubicBezTo>
                      <a:pt x="1090" y="3227"/>
                      <a:pt x="1193" y="3400"/>
                      <a:pt x="1210" y="3400"/>
                    </a:cubicBezTo>
                    <a:cubicBezTo>
                      <a:pt x="1210" y="3400"/>
                      <a:pt x="1210" y="3400"/>
                      <a:pt x="1211" y="3400"/>
                    </a:cubicBezTo>
                    <a:cubicBezTo>
                      <a:pt x="1224" y="3392"/>
                      <a:pt x="1150" y="3208"/>
                      <a:pt x="1023" y="2902"/>
                    </a:cubicBezTo>
                    <a:cubicBezTo>
                      <a:pt x="900" y="2601"/>
                      <a:pt x="735" y="2186"/>
                      <a:pt x="573" y="1714"/>
                    </a:cubicBezTo>
                    <a:cubicBezTo>
                      <a:pt x="406" y="1246"/>
                      <a:pt x="275" y="818"/>
                      <a:pt x="180" y="503"/>
                    </a:cubicBezTo>
                    <a:cubicBezTo>
                      <a:pt x="89" y="197"/>
                      <a:pt x="32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-310982" y="2410787"/>
                <a:ext cx="145644" cy="67420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479" extrusionOk="0">
                    <a:moveTo>
                      <a:pt x="3180" y="1"/>
                    </a:moveTo>
                    <a:cubicBezTo>
                      <a:pt x="3157" y="1"/>
                      <a:pt x="3048" y="176"/>
                      <a:pt x="2828" y="404"/>
                    </a:cubicBezTo>
                    <a:cubicBezTo>
                      <a:pt x="2600" y="640"/>
                      <a:pt x="2243" y="923"/>
                      <a:pt x="1779" y="1125"/>
                    </a:cubicBezTo>
                    <a:cubicBezTo>
                      <a:pt x="1321" y="1322"/>
                      <a:pt x="865" y="1391"/>
                      <a:pt x="538" y="1395"/>
                    </a:cubicBezTo>
                    <a:cubicBezTo>
                      <a:pt x="282" y="1395"/>
                      <a:pt x="101" y="1372"/>
                      <a:pt x="32" y="1372"/>
                    </a:cubicBezTo>
                    <a:cubicBezTo>
                      <a:pt x="12" y="1372"/>
                      <a:pt x="1" y="1373"/>
                      <a:pt x="0" y="1378"/>
                    </a:cubicBezTo>
                    <a:cubicBezTo>
                      <a:pt x="0" y="1387"/>
                      <a:pt x="197" y="1457"/>
                      <a:pt x="538" y="1474"/>
                    </a:cubicBezTo>
                    <a:cubicBezTo>
                      <a:pt x="583" y="1477"/>
                      <a:pt x="630" y="1478"/>
                      <a:pt x="679" y="1478"/>
                    </a:cubicBezTo>
                    <a:cubicBezTo>
                      <a:pt x="1001" y="1478"/>
                      <a:pt x="1414" y="1412"/>
                      <a:pt x="1827" y="1234"/>
                    </a:cubicBezTo>
                    <a:cubicBezTo>
                      <a:pt x="2303" y="1024"/>
                      <a:pt x="2670" y="719"/>
                      <a:pt x="2889" y="461"/>
                    </a:cubicBezTo>
                    <a:cubicBezTo>
                      <a:pt x="3108" y="198"/>
                      <a:pt x="3195" y="5"/>
                      <a:pt x="3182" y="1"/>
                    </a:cubicBezTo>
                    <a:cubicBezTo>
                      <a:pt x="3182" y="1"/>
                      <a:pt x="3181" y="1"/>
                      <a:pt x="31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-326526" y="2889930"/>
                <a:ext cx="89483" cy="3583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786" extrusionOk="0">
                    <a:moveTo>
                      <a:pt x="206" y="1"/>
                    </a:moveTo>
                    <a:cubicBezTo>
                      <a:pt x="206" y="1"/>
                      <a:pt x="31" y="114"/>
                      <a:pt x="44" y="276"/>
                    </a:cubicBezTo>
                    <a:cubicBezTo>
                      <a:pt x="52" y="374"/>
                      <a:pt x="219" y="394"/>
                      <a:pt x="349" y="394"/>
                    </a:cubicBezTo>
                    <a:cubicBezTo>
                      <a:pt x="434" y="394"/>
                      <a:pt x="503" y="386"/>
                      <a:pt x="503" y="386"/>
                    </a:cubicBezTo>
                    <a:lnTo>
                      <a:pt x="503" y="386"/>
                    </a:lnTo>
                    <a:cubicBezTo>
                      <a:pt x="503" y="386"/>
                      <a:pt x="0" y="569"/>
                      <a:pt x="206" y="739"/>
                    </a:cubicBezTo>
                    <a:cubicBezTo>
                      <a:pt x="247" y="772"/>
                      <a:pt x="340" y="785"/>
                      <a:pt x="465" y="785"/>
                    </a:cubicBezTo>
                    <a:cubicBezTo>
                      <a:pt x="966" y="785"/>
                      <a:pt x="1963" y="569"/>
                      <a:pt x="1963" y="569"/>
                    </a:cubicBez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-376761" y="2778976"/>
                <a:ext cx="149109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3047" extrusionOk="0">
                    <a:moveTo>
                      <a:pt x="971" y="0"/>
                    </a:moveTo>
                    <a:lnTo>
                      <a:pt x="1" y="1761"/>
                    </a:lnTo>
                    <a:cubicBezTo>
                      <a:pt x="1" y="1761"/>
                      <a:pt x="2346" y="3047"/>
                      <a:pt x="2941" y="3047"/>
                    </a:cubicBezTo>
                    <a:cubicBezTo>
                      <a:pt x="3002" y="3047"/>
                      <a:pt x="3045" y="3033"/>
                      <a:pt x="3065" y="3003"/>
                    </a:cubicBezTo>
                    <a:cubicBezTo>
                      <a:pt x="3270" y="2684"/>
                      <a:pt x="3204" y="1132"/>
                      <a:pt x="3178" y="1053"/>
                    </a:cubicBezTo>
                    <a:cubicBezTo>
                      <a:pt x="3147" y="980"/>
                      <a:pt x="971" y="0"/>
                      <a:pt x="971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-377308" y="2857656"/>
                <a:ext cx="118384" cy="41893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919" extrusionOk="0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31" y="27"/>
                      <a:pt x="87" y="67"/>
                    </a:cubicBezTo>
                    <a:cubicBezTo>
                      <a:pt x="170" y="123"/>
                      <a:pt x="249" y="176"/>
                      <a:pt x="337" y="237"/>
                    </a:cubicBezTo>
                    <a:cubicBezTo>
                      <a:pt x="537" y="386"/>
                      <a:pt x="852" y="555"/>
                      <a:pt x="1223" y="665"/>
                    </a:cubicBezTo>
                    <a:cubicBezTo>
                      <a:pt x="1590" y="779"/>
                      <a:pt x="1941" y="835"/>
                      <a:pt x="2189" y="870"/>
                    </a:cubicBezTo>
                    <a:cubicBezTo>
                      <a:pt x="2290" y="884"/>
                      <a:pt x="2386" y="896"/>
                      <a:pt x="2482" y="910"/>
                    </a:cubicBezTo>
                    <a:cubicBezTo>
                      <a:pt x="2552" y="918"/>
                      <a:pt x="2592" y="918"/>
                      <a:pt x="2592" y="918"/>
                    </a:cubicBezTo>
                    <a:cubicBezTo>
                      <a:pt x="2596" y="914"/>
                      <a:pt x="2556" y="906"/>
                      <a:pt x="2487" y="892"/>
                    </a:cubicBezTo>
                    <a:cubicBezTo>
                      <a:pt x="2391" y="874"/>
                      <a:pt x="2294" y="858"/>
                      <a:pt x="2194" y="840"/>
                    </a:cubicBezTo>
                    <a:cubicBezTo>
                      <a:pt x="1945" y="791"/>
                      <a:pt x="1604" y="731"/>
                      <a:pt x="1237" y="622"/>
                    </a:cubicBezTo>
                    <a:cubicBezTo>
                      <a:pt x="870" y="512"/>
                      <a:pt x="559" y="350"/>
                      <a:pt x="354" y="206"/>
                    </a:cubicBezTo>
                    <a:cubicBezTo>
                      <a:pt x="267" y="154"/>
                      <a:pt x="180" y="101"/>
                      <a:pt x="101" y="53"/>
                    </a:cubicBezTo>
                    <a:cubicBezTo>
                      <a:pt x="45" y="18"/>
                      <a:pt x="11" y="0"/>
                      <a:pt x="2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-305785" y="2901007"/>
                <a:ext cx="46406" cy="7522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65" extrusionOk="0">
                    <a:moveTo>
                      <a:pt x="1006" y="0"/>
                    </a:moveTo>
                    <a:cubicBezTo>
                      <a:pt x="963" y="0"/>
                      <a:pt x="758" y="46"/>
                      <a:pt x="507" y="86"/>
                    </a:cubicBezTo>
                    <a:cubicBezTo>
                      <a:pt x="227" y="125"/>
                      <a:pt x="0" y="143"/>
                      <a:pt x="0" y="155"/>
                    </a:cubicBezTo>
                    <a:cubicBezTo>
                      <a:pt x="0" y="161"/>
                      <a:pt x="37" y="164"/>
                      <a:pt x="99" y="164"/>
                    </a:cubicBezTo>
                    <a:cubicBezTo>
                      <a:pt x="192" y="164"/>
                      <a:pt x="344" y="155"/>
                      <a:pt x="515" y="129"/>
                    </a:cubicBezTo>
                    <a:cubicBezTo>
                      <a:pt x="795" y="90"/>
                      <a:pt x="1018" y="16"/>
                      <a:pt x="1014" y="2"/>
                    </a:cubicBezTo>
                    <a:cubicBezTo>
                      <a:pt x="1013" y="1"/>
                      <a:pt x="1010" y="0"/>
                      <a:pt x="1006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-525322" y="2223980"/>
                <a:ext cx="443086" cy="7553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657" extrusionOk="0">
                    <a:moveTo>
                      <a:pt x="309" y="0"/>
                    </a:moveTo>
                    <a:cubicBezTo>
                      <a:pt x="105" y="0"/>
                      <a:pt x="5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1" y="93"/>
                      <a:pt x="1" y="93"/>
                    </a:cubicBezTo>
                    <a:cubicBezTo>
                      <a:pt x="13" y="93"/>
                      <a:pt x="109" y="23"/>
                      <a:pt x="284" y="23"/>
                    </a:cubicBezTo>
                    <a:cubicBezTo>
                      <a:pt x="322" y="23"/>
                      <a:pt x="365" y="27"/>
                      <a:pt x="411" y="35"/>
                    </a:cubicBezTo>
                    <a:cubicBezTo>
                      <a:pt x="547" y="61"/>
                      <a:pt x="700" y="136"/>
                      <a:pt x="857" y="254"/>
                    </a:cubicBezTo>
                    <a:cubicBezTo>
                      <a:pt x="1009" y="367"/>
                      <a:pt x="1176" y="525"/>
                      <a:pt x="1368" y="678"/>
                    </a:cubicBezTo>
                    <a:cubicBezTo>
                      <a:pt x="1556" y="839"/>
                      <a:pt x="1739" y="1041"/>
                      <a:pt x="1971" y="1224"/>
                    </a:cubicBezTo>
                    <a:cubicBezTo>
                      <a:pt x="2203" y="1403"/>
                      <a:pt x="2495" y="1547"/>
                      <a:pt x="2824" y="1608"/>
                    </a:cubicBezTo>
                    <a:cubicBezTo>
                      <a:pt x="2989" y="1641"/>
                      <a:pt x="3159" y="1657"/>
                      <a:pt x="3333" y="1657"/>
                    </a:cubicBezTo>
                    <a:cubicBezTo>
                      <a:pt x="3850" y="1657"/>
                      <a:pt x="4398" y="1521"/>
                      <a:pt x="4921" y="1311"/>
                    </a:cubicBezTo>
                    <a:cubicBezTo>
                      <a:pt x="5624" y="1031"/>
                      <a:pt x="6267" y="695"/>
                      <a:pt x="6896" y="521"/>
                    </a:cubicBezTo>
                    <a:cubicBezTo>
                      <a:pt x="7193" y="437"/>
                      <a:pt x="7484" y="385"/>
                      <a:pt x="7761" y="385"/>
                    </a:cubicBezTo>
                    <a:cubicBezTo>
                      <a:pt x="7774" y="385"/>
                      <a:pt x="7787" y="385"/>
                      <a:pt x="7800" y="385"/>
                    </a:cubicBezTo>
                    <a:cubicBezTo>
                      <a:pt x="8089" y="389"/>
                      <a:pt x="8356" y="438"/>
                      <a:pt x="8587" y="516"/>
                    </a:cubicBezTo>
                    <a:cubicBezTo>
                      <a:pt x="9055" y="674"/>
                      <a:pt x="9369" y="944"/>
                      <a:pt x="9523" y="1176"/>
                    </a:cubicBezTo>
                    <a:cubicBezTo>
                      <a:pt x="9674" y="1400"/>
                      <a:pt x="9705" y="1552"/>
                      <a:pt x="9719" y="1552"/>
                    </a:cubicBezTo>
                    <a:cubicBezTo>
                      <a:pt x="9719" y="1552"/>
                      <a:pt x="9720" y="1552"/>
                      <a:pt x="9720" y="1552"/>
                    </a:cubicBezTo>
                    <a:cubicBezTo>
                      <a:pt x="9720" y="1552"/>
                      <a:pt x="9710" y="1517"/>
                      <a:pt x="9684" y="1447"/>
                    </a:cubicBezTo>
                    <a:cubicBezTo>
                      <a:pt x="9676" y="1412"/>
                      <a:pt x="9658" y="1368"/>
                      <a:pt x="9636" y="1320"/>
                    </a:cubicBezTo>
                    <a:cubicBezTo>
                      <a:pt x="9610" y="1272"/>
                      <a:pt x="9583" y="1215"/>
                      <a:pt x="9545" y="1158"/>
                    </a:cubicBezTo>
                    <a:cubicBezTo>
                      <a:pt x="9396" y="922"/>
                      <a:pt x="9081" y="634"/>
                      <a:pt x="8605" y="468"/>
                    </a:cubicBezTo>
                    <a:cubicBezTo>
                      <a:pt x="8369" y="385"/>
                      <a:pt x="8098" y="333"/>
                      <a:pt x="7806" y="328"/>
                    </a:cubicBezTo>
                    <a:cubicBezTo>
                      <a:pt x="7785" y="327"/>
                      <a:pt x="7764" y="327"/>
                      <a:pt x="7743" y="327"/>
                    </a:cubicBezTo>
                    <a:cubicBezTo>
                      <a:pt x="7464" y="327"/>
                      <a:pt x="7171" y="378"/>
                      <a:pt x="6878" y="459"/>
                    </a:cubicBezTo>
                    <a:cubicBezTo>
                      <a:pt x="6237" y="630"/>
                      <a:pt x="5594" y="971"/>
                      <a:pt x="4895" y="1245"/>
                    </a:cubicBezTo>
                    <a:cubicBezTo>
                      <a:pt x="4373" y="1456"/>
                      <a:pt x="3834" y="1590"/>
                      <a:pt x="3328" y="1590"/>
                    </a:cubicBezTo>
                    <a:cubicBezTo>
                      <a:pt x="3160" y="1590"/>
                      <a:pt x="2995" y="1575"/>
                      <a:pt x="2836" y="1543"/>
                    </a:cubicBezTo>
                    <a:cubicBezTo>
                      <a:pt x="2517" y="1487"/>
                      <a:pt x="2233" y="1350"/>
                      <a:pt x="2006" y="1176"/>
                    </a:cubicBezTo>
                    <a:cubicBezTo>
                      <a:pt x="1779" y="1001"/>
                      <a:pt x="1595" y="800"/>
                      <a:pt x="1403" y="638"/>
                    </a:cubicBezTo>
                    <a:cubicBezTo>
                      <a:pt x="1202" y="490"/>
                      <a:pt x="1041" y="337"/>
                      <a:pt x="878" y="223"/>
                    </a:cubicBezTo>
                    <a:cubicBezTo>
                      <a:pt x="717" y="105"/>
                      <a:pt x="559" y="31"/>
                      <a:pt x="420" y="9"/>
                    </a:cubicBezTo>
                    <a:cubicBezTo>
                      <a:pt x="380" y="3"/>
                      <a:pt x="343" y="0"/>
                      <a:pt x="3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26"/>
            <p:cNvGrpSpPr/>
            <p:nvPr/>
          </p:nvGrpSpPr>
          <p:grpSpPr>
            <a:xfrm>
              <a:off x="4389208" y="3195116"/>
              <a:ext cx="1579322" cy="671293"/>
              <a:chOff x="4161633" y="3060816"/>
              <a:chExt cx="1579322" cy="671293"/>
            </a:xfrm>
          </p:grpSpPr>
          <p:sp>
            <p:nvSpPr>
              <p:cNvPr id="404" name="Google Shape;404;p26"/>
              <p:cNvSpPr/>
              <p:nvPr/>
            </p:nvSpPr>
            <p:spPr>
              <a:xfrm>
                <a:off x="4161633" y="3060816"/>
                <a:ext cx="1579322" cy="671293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4276884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4295266" y="3434077"/>
                <a:ext cx="328517" cy="16838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3838" extrusionOk="0">
                    <a:moveTo>
                      <a:pt x="3742" y="1"/>
                    </a:moveTo>
                    <a:lnTo>
                      <a:pt x="1" y="844"/>
                    </a:lnTo>
                    <a:cubicBezTo>
                      <a:pt x="385" y="2558"/>
                      <a:pt x="1915" y="3838"/>
                      <a:pt x="3742" y="3838"/>
                    </a:cubicBezTo>
                    <a:cubicBezTo>
                      <a:pt x="5577" y="3838"/>
                      <a:pt x="7112" y="2544"/>
                      <a:pt x="7487" y="818"/>
                    </a:cubicBezTo>
                    <a:lnTo>
                      <a:pt x="3746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4746970" y="3289739"/>
                <a:ext cx="833709" cy="37774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1" extrusionOk="0">
                    <a:moveTo>
                      <a:pt x="1" y="1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4746970" y="3389240"/>
                <a:ext cx="833709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4746970" y="3499489"/>
                <a:ext cx="450658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0271" y="861"/>
                    </a:lnTo>
                    <a:lnTo>
                      <a:pt x="10271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 flipH="1">
                <a:off x="4468091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1" name="Google Shape;411;p26"/>
            <p:cNvSpPr/>
            <p:nvPr/>
          </p:nvSpPr>
          <p:spPr>
            <a:xfrm rot="-5400000">
              <a:off x="7251250" y="2108625"/>
              <a:ext cx="69000" cy="15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5794118" y="2303902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76223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4322798" y="3275550"/>
              <a:ext cx="1579326" cy="644066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3703893" y="28927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5951893" y="1353648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165;p26">
            <a:extLst>
              <a:ext uri="{FF2B5EF4-FFF2-40B4-BE49-F238E27FC236}">
                <a16:creationId xmlns:a16="http://schemas.microsoft.com/office/drawing/2014/main" id="{8E6BBD52-CCB6-4D4C-973A-52CCB310B5AA}"/>
              </a:ext>
            </a:extLst>
          </p:cNvPr>
          <p:cNvSpPr txBox="1">
            <a:spLocks/>
          </p:cNvSpPr>
          <p:nvPr/>
        </p:nvSpPr>
        <p:spPr>
          <a:xfrm>
            <a:off x="757791" y="998705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Anaheim"/>
              <a:buNone/>
              <a:defRPr sz="1200" b="0" i="0" u="none" strike="noStrike" cap="none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ko-KR" altLang="en-US" dirty="0"/>
              <a:t>코로나 이후의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" altLang="ko-KR" b="1" dirty="0"/>
              <a:t>제품가격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" name="Google Shape;61;p14">
            <a:extLst>
              <a:ext uri="{FF2B5EF4-FFF2-40B4-BE49-F238E27FC236}">
                <a16:creationId xmlns:a16="http://schemas.microsoft.com/office/drawing/2014/main" id="{5B0F39BB-37DC-4870-9E57-CF6513E2C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319171"/>
              </p:ext>
            </p:extLst>
          </p:nvPr>
        </p:nvGraphicFramePr>
        <p:xfrm>
          <a:off x="1409913" y="1575146"/>
          <a:ext cx="6442516" cy="25601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product_price_tb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제품별 가격 &amp; 해당 년도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solidFill>
                            <a:schemeClr val="accent3"/>
                          </a:solidFill>
                        </a:rPr>
                        <a:t>product_</a:t>
                      </a:r>
                      <a:r>
                        <a:rPr lang="en-US" altLang="ko" sz="1100" dirty="0" err="1">
                          <a:solidFill>
                            <a:schemeClr val="accent3"/>
                          </a:solidFill>
                        </a:rPr>
                        <a:t>name_tb</a:t>
                      </a:r>
                      <a:r>
                        <a:rPr lang="en-US" altLang="ko" sz="1100" dirty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3"/>
                          </a:solidFill>
                        </a:rPr>
                        <a:t>참조</a:t>
                      </a:r>
                      <a:endParaRPr sz="11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city_id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city_tb 참조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product_price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year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18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2A2A2-961A-4BFC-AF4B-828329832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엔티티 관계도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19C5B9-2F41-48FE-98A0-F8DB6FB4DB21}"/>
              </a:ext>
            </a:extLst>
          </p:cNvPr>
          <p:cNvGrpSpPr/>
          <p:nvPr/>
        </p:nvGrpSpPr>
        <p:grpSpPr>
          <a:xfrm>
            <a:off x="678746" y="1167964"/>
            <a:ext cx="8007032" cy="3684350"/>
            <a:chOff x="704146" y="1173044"/>
            <a:chExt cx="8007032" cy="36843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DC129B0-8D6D-4981-854C-F8F1A196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46" y="1173044"/>
              <a:ext cx="7867787" cy="3684350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2EF658F-25B7-4612-9928-A2B488107FE2}"/>
                </a:ext>
              </a:extLst>
            </p:cNvPr>
            <p:cNvSpPr/>
            <p:nvPr/>
          </p:nvSpPr>
          <p:spPr>
            <a:xfrm>
              <a:off x="3624963" y="3179871"/>
              <a:ext cx="888087" cy="5916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3"/>
                  </a:solidFill>
                </a:rPr>
                <a:t>Primary</a:t>
              </a:r>
              <a:r>
                <a:rPr lang="ko-KR" altLang="en-US" sz="1000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3"/>
                  </a:solidFill>
                </a:rPr>
                <a:t>key</a:t>
              </a:r>
              <a:endParaRPr lang="ko-KR" altLang="en-US" sz="1000" dirty="0">
                <a:solidFill>
                  <a:schemeClr val="accent3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5C91700-DB96-4088-B096-19D0945BCE3C}"/>
                </a:ext>
              </a:extLst>
            </p:cNvPr>
            <p:cNvSpPr/>
            <p:nvPr/>
          </p:nvSpPr>
          <p:spPr>
            <a:xfrm>
              <a:off x="7823091" y="2016589"/>
              <a:ext cx="888087" cy="5916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3"/>
                  </a:solidFill>
                </a:rPr>
                <a:t>Primary</a:t>
              </a:r>
              <a:r>
                <a:rPr lang="ko-KR" altLang="en-US" sz="1000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3"/>
                  </a:solidFill>
                </a:rPr>
                <a:t>key</a:t>
              </a:r>
              <a:endParaRPr lang="ko-KR" altLang="en-US" sz="1000" dirty="0">
                <a:solidFill>
                  <a:schemeClr val="accent3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7A2010F-1603-45A8-B2F1-87CD8BE6BECF}"/>
                </a:ext>
              </a:extLst>
            </p:cNvPr>
            <p:cNvSpPr/>
            <p:nvPr/>
          </p:nvSpPr>
          <p:spPr>
            <a:xfrm>
              <a:off x="2931488" y="2546095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지역테이블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6F3592-1126-4501-8E8C-1AFF31B2E7BE}"/>
                </a:ext>
              </a:extLst>
            </p:cNvPr>
            <p:cNvSpPr/>
            <p:nvPr/>
          </p:nvSpPr>
          <p:spPr>
            <a:xfrm>
              <a:off x="7024360" y="1364571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제품종류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753842-B24C-4833-8152-FAFB4EFDFB1D}"/>
                </a:ext>
              </a:extLst>
            </p:cNvPr>
            <p:cNvSpPr/>
            <p:nvPr/>
          </p:nvSpPr>
          <p:spPr>
            <a:xfrm>
              <a:off x="5058509" y="1288166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소분류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A46BD3-96EA-40A7-8262-39A2C27B8F6B}"/>
                </a:ext>
              </a:extLst>
            </p:cNvPr>
            <p:cNvSpPr/>
            <p:nvPr/>
          </p:nvSpPr>
          <p:spPr>
            <a:xfrm>
              <a:off x="3040579" y="1256046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제품명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EFB6DF-7357-4029-B6EB-7DAD4A6AB65B}"/>
                </a:ext>
              </a:extLst>
            </p:cNvPr>
            <p:cNvSpPr/>
            <p:nvPr/>
          </p:nvSpPr>
          <p:spPr>
            <a:xfrm>
              <a:off x="1199172" y="1173044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제품가격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CF25DE-9605-43B6-847F-448F1C41672E}"/>
                </a:ext>
              </a:extLst>
            </p:cNvPr>
            <p:cNvSpPr/>
            <p:nvPr/>
          </p:nvSpPr>
          <p:spPr>
            <a:xfrm>
              <a:off x="929730" y="2567692"/>
              <a:ext cx="945375" cy="263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3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3"/>
                  </a:solidFill>
                </a:rPr>
                <a:t>&amp;</a:t>
              </a:r>
              <a:r>
                <a:rPr lang="ko-KR" altLang="en-US" sz="1000" b="1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3"/>
                  </a:solidFill>
                </a:rPr>
                <a:t>CPI</a:t>
              </a:r>
              <a:endParaRPr lang="ko-KR" altLang="en-US" sz="10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84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422B4-CA13-4D49-ACCC-8EC8A0080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사용한 쿼리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706ED-30FA-4E4D-8716-306CF93A2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44" y="1216591"/>
            <a:ext cx="7404464" cy="33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5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/>
          <p:nvPr/>
        </p:nvSpPr>
        <p:spPr>
          <a:xfrm>
            <a:off x="6311425" y="776330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6311425" y="2937576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3131328" y="2937576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3131328" y="776330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ctrTitle"/>
          </p:nvPr>
        </p:nvSpPr>
        <p:spPr>
          <a:xfrm>
            <a:off x="3202603" y="1317104"/>
            <a:ext cx="167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</a:t>
            </a:r>
            <a:br>
              <a:rPr lang="en" dirty="0"/>
            </a:br>
            <a:r>
              <a:rPr lang="ko-KR" altLang="en-US" dirty="0"/>
              <a:t>김재성</a:t>
            </a:r>
            <a:endParaRPr dirty="0"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3202603" y="1496682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주제선정</a:t>
            </a:r>
            <a:r>
              <a:rPr lang="en-US" altLang="ko-KR" dirty="0"/>
              <a:t>, </a:t>
            </a:r>
            <a:r>
              <a:rPr lang="ko-KR" altLang="en-US" sz="1200" dirty="0"/>
              <a:t>자료수집</a:t>
            </a:r>
            <a:endParaRPr lang="en-US" altLang="ko-KR" sz="1200" dirty="0"/>
          </a:p>
          <a:p>
            <a:r>
              <a:rPr lang="en-US" altLang="ko-KR" dirty="0"/>
              <a:t>CPI</a:t>
            </a:r>
            <a:r>
              <a:rPr lang="ko-KR" altLang="en-US" sz="1200" dirty="0"/>
              <a:t> 분석</a:t>
            </a:r>
            <a:endParaRPr lang="en-US" altLang="ko-KR" sz="1200" dirty="0"/>
          </a:p>
          <a:p>
            <a:r>
              <a:rPr lang="en-US" altLang="ko-KR" sz="1200" dirty="0">
                <a:highlight>
                  <a:srgbClr val="FFF2CC"/>
                </a:highlight>
              </a:rPr>
              <a:t>GRDP</a:t>
            </a:r>
            <a:r>
              <a:rPr lang="ko-KR" altLang="en-US" sz="1200" dirty="0">
                <a:highlight>
                  <a:srgbClr val="FFF2CC"/>
                </a:highlight>
              </a:rPr>
              <a:t>와 </a:t>
            </a:r>
            <a:r>
              <a:rPr lang="en-US" altLang="ko-KR" sz="1200" dirty="0">
                <a:highlight>
                  <a:srgbClr val="FFF2CC"/>
                </a:highlight>
              </a:rPr>
              <a:t>CPI</a:t>
            </a:r>
            <a:r>
              <a:rPr lang="ko-KR" altLang="en-US" sz="1200" dirty="0">
                <a:highlight>
                  <a:srgbClr val="FFF2CC"/>
                </a:highlight>
              </a:rPr>
              <a:t>의</a:t>
            </a:r>
            <a:endParaRPr lang="en-US" altLang="ko-KR" sz="1200" dirty="0">
              <a:highlight>
                <a:srgbClr val="FFF2CC"/>
              </a:highlight>
            </a:endParaRPr>
          </a:p>
          <a:p>
            <a:r>
              <a:rPr lang="ko-KR" altLang="en-US" sz="1200" dirty="0">
                <a:highlight>
                  <a:srgbClr val="FFF2CC"/>
                </a:highlight>
              </a:rPr>
              <a:t>상관관계분석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3" name="Google Shape;433;p28"/>
          <p:cNvSpPr txBox="1">
            <a:spLocks noGrp="1"/>
          </p:cNvSpPr>
          <p:nvPr>
            <p:ph type="ctrTitle" idx="2"/>
          </p:nvPr>
        </p:nvSpPr>
        <p:spPr>
          <a:xfrm>
            <a:off x="3202603" y="3482450"/>
            <a:ext cx="167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</a:t>
            </a:r>
            <a:br>
              <a:rPr lang="en" dirty="0"/>
            </a:br>
            <a:r>
              <a:rPr lang="ko-KR" altLang="en-US" dirty="0" err="1"/>
              <a:t>이현종</a:t>
            </a:r>
            <a:endParaRPr dirty="0"/>
          </a:p>
        </p:txBody>
      </p:sp>
      <p:sp>
        <p:nvSpPr>
          <p:cNvPr id="434" name="Google Shape;434;p28"/>
          <p:cNvSpPr txBox="1">
            <a:spLocks noGrp="1"/>
          </p:cNvSpPr>
          <p:nvPr>
            <p:ph type="subTitle" idx="5"/>
          </p:nvPr>
        </p:nvSpPr>
        <p:spPr>
          <a:xfrm>
            <a:off x="3202603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주제선정</a:t>
            </a:r>
            <a:endParaRPr lang="en-US" altLang="ko-KR" dirty="0"/>
          </a:p>
          <a:p>
            <a:r>
              <a:rPr lang="ko-KR" altLang="en-US" sz="1200" dirty="0"/>
              <a:t>자료수집</a:t>
            </a:r>
            <a:endParaRPr lang="en-US" altLang="ko-KR" sz="1200" dirty="0"/>
          </a:p>
          <a:p>
            <a:r>
              <a:rPr lang="ko-KR" altLang="en-US" sz="1200" dirty="0">
                <a:highlight>
                  <a:srgbClr val="FFF2CC"/>
                </a:highlight>
              </a:rPr>
              <a:t>가공식품분석</a:t>
            </a:r>
            <a:endParaRPr dirty="0">
              <a:highlight>
                <a:srgbClr val="FFF2CC"/>
              </a:highlight>
            </a:endParaRPr>
          </a:p>
        </p:txBody>
      </p:sp>
      <p:sp>
        <p:nvSpPr>
          <p:cNvPr id="435" name="Google Shape;435;p28"/>
          <p:cNvSpPr txBox="1">
            <a:spLocks noGrp="1"/>
          </p:cNvSpPr>
          <p:nvPr>
            <p:ph type="ctrTitle" idx="3"/>
          </p:nvPr>
        </p:nvSpPr>
        <p:spPr>
          <a:xfrm>
            <a:off x="6364525" y="1317104"/>
            <a:ext cx="2154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br>
              <a:rPr lang="en" dirty="0"/>
            </a:br>
            <a:r>
              <a:rPr lang="ko-KR" altLang="en-US" dirty="0"/>
              <a:t>박형준</a:t>
            </a:r>
            <a:endParaRPr dirty="0"/>
          </a:p>
        </p:txBody>
      </p:sp>
      <p:sp>
        <p:nvSpPr>
          <p:cNvPr id="436" name="Google Shape;436;p28"/>
          <p:cNvSpPr txBox="1">
            <a:spLocks noGrp="1"/>
          </p:cNvSpPr>
          <p:nvPr>
            <p:ph type="subTitle" idx="6"/>
          </p:nvPr>
        </p:nvSpPr>
        <p:spPr>
          <a:xfrm>
            <a:off x="6364525" y="1496682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주제선정</a:t>
            </a:r>
            <a:br>
              <a:rPr lang="en-US" altLang="ko-KR" sz="1200" dirty="0"/>
            </a:br>
            <a:r>
              <a:rPr lang="ko-KR" altLang="en-US" sz="1200" dirty="0"/>
              <a:t>자료수집</a:t>
            </a:r>
            <a:br>
              <a:rPr lang="en-US" altLang="ko-KR" sz="1200" dirty="0"/>
            </a:br>
            <a:r>
              <a:rPr lang="en-US" altLang="ko-KR" sz="1200" dirty="0">
                <a:highlight>
                  <a:srgbClr val="FFF2CC"/>
                </a:highlight>
              </a:rPr>
              <a:t>DB</a:t>
            </a:r>
            <a:r>
              <a:rPr lang="ko-KR" altLang="en-US" sz="1200" dirty="0">
                <a:highlight>
                  <a:srgbClr val="FFF2CC"/>
                </a:highlight>
              </a:rPr>
              <a:t>서버구축</a:t>
            </a:r>
            <a:br>
              <a:rPr lang="en-US" altLang="ko-KR" sz="1200" dirty="0">
                <a:highlight>
                  <a:srgbClr val="FFF2CC"/>
                </a:highlight>
              </a:rPr>
            </a:br>
            <a:r>
              <a:rPr lang="ko-KR" altLang="en-US" sz="1200" dirty="0">
                <a:highlight>
                  <a:srgbClr val="FFF2CC"/>
                </a:highlight>
              </a:rPr>
              <a:t>신선제품 분석</a:t>
            </a:r>
            <a:endParaRPr dirty="0">
              <a:highlight>
                <a:srgbClr val="FFF2CC"/>
              </a:highlight>
            </a:endParaRPr>
          </a:p>
        </p:txBody>
      </p:sp>
      <p:sp>
        <p:nvSpPr>
          <p:cNvPr id="437" name="Google Shape;437;p28"/>
          <p:cNvSpPr txBox="1">
            <a:spLocks noGrp="1"/>
          </p:cNvSpPr>
          <p:nvPr>
            <p:ph type="ctrTitle" idx="4"/>
          </p:nvPr>
        </p:nvSpPr>
        <p:spPr>
          <a:xfrm>
            <a:off x="6364525" y="3482450"/>
            <a:ext cx="1899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br>
              <a:rPr lang="en" dirty="0"/>
            </a:br>
            <a:r>
              <a:rPr lang="ko-KR" altLang="en-US" dirty="0"/>
              <a:t>손지원</a:t>
            </a:r>
            <a:endParaRPr dirty="0"/>
          </a:p>
        </p:txBody>
      </p:sp>
      <p:sp>
        <p:nvSpPr>
          <p:cNvPr id="438" name="Google Shape;438;p28"/>
          <p:cNvSpPr txBox="1">
            <a:spLocks noGrp="1"/>
          </p:cNvSpPr>
          <p:nvPr>
            <p:ph type="subTitle" idx="7"/>
          </p:nvPr>
        </p:nvSpPr>
        <p:spPr>
          <a:xfrm>
            <a:off x="636452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주제선정</a:t>
            </a:r>
            <a:endParaRPr lang="en-US" altLang="ko-KR" dirty="0"/>
          </a:p>
          <a:p>
            <a:r>
              <a:rPr lang="ko-KR" altLang="en-US" sz="1200" dirty="0"/>
              <a:t>자료수집</a:t>
            </a:r>
            <a:endParaRPr lang="en-US" altLang="ko-KR" sz="1200" dirty="0"/>
          </a:p>
          <a:p>
            <a:r>
              <a:rPr lang="ko-KR" altLang="en-US" sz="1200" dirty="0">
                <a:highlight>
                  <a:srgbClr val="FFF2CC"/>
                </a:highlight>
              </a:rPr>
              <a:t>생필품분석</a:t>
            </a:r>
            <a:endParaRPr dirty="0">
              <a:highlight>
                <a:srgbClr val="FFF2CC"/>
              </a:highlight>
            </a:endParaRPr>
          </a:p>
        </p:txBody>
      </p:sp>
      <p:grpSp>
        <p:nvGrpSpPr>
          <p:cNvPr id="439" name="Google Shape;439;p28"/>
          <p:cNvGrpSpPr/>
          <p:nvPr/>
        </p:nvGrpSpPr>
        <p:grpSpPr>
          <a:xfrm>
            <a:off x="1" y="1770242"/>
            <a:ext cx="3628522" cy="2938607"/>
            <a:chOff x="0" y="982900"/>
            <a:chExt cx="4600713" cy="3725949"/>
          </a:xfrm>
        </p:grpSpPr>
        <p:grpSp>
          <p:nvGrpSpPr>
            <p:cNvPr id="440" name="Google Shape;440;p28"/>
            <p:cNvGrpSpPr/>
            <p:nvPr/>
          </p:nvGrpSpPr>
          <p:grpSpPr>
            <a:xfrm>
              <a:off x="411575" y="982900"/>
              <a:ext cx="2214990" cy="3181003"/>
              <a:chOff x="624596" y="982906"/>
              <a:chExt cx="2001980" cy="3181003"/>
            </a:xfrm>
          </p:grpSpPr>
          <p:sp>
            <p:nvSpPr>
              <p:cNvPr id="441" name="Google Shape;441;p28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name="adj" fmla="val 4313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avLst/>
                <a:gdLst/>
                <a:ahLst/>
                <a:cxnLst/>
                <a:rect l="l" t="t" r="r" b="b"/>
                <a:pathLst>
                  <a:path w="53747" h="74336" extrusionOk="0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28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444" name="Google Shape;444;p28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28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450" name="Google Shape;450;p28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10878" extrusionOk="0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14973" extrusionOk="0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662" extrusionOk="0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avLst/>
                <a:gdLst/>
                <a:ahLst/>
                <a:cxnLst/>
                <a:rect l="l" t="t" r="r" b="b"/>
                <a:pathLst>
                  <a:path w="47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49" extrusionOk="0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1907" extrusionOk="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5249" extrusionOk="0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5439" extrusionOk="0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5563" extrusionOk="0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578" extrusionOk="0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526" extrusionOk="0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26" extrusionOk="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61" extrusionOk="0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315" extrusionOk="0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4328" extrusionOk="0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5558" h="8382" extrusionOk="0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81" extrusionOk="0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" h="59" extrusionOk="0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037" extrusionOk="0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459" extrusionOk="0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6023" extrusionOk="0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47928" extrusionOk="0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289" extrusionOk="0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72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2051" extrusionOk="0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42677" extrusionOk="0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2854" extrusionOk="0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3" extrusionOk="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54" extrusionOk="0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61" extrusionOk="0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60" extrusionOk="0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462" extrusionOk="0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90" extrusionOk="0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8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56" extrusionOk="0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8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330" extrusionOk="0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599" extrusionOk="0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31" extrusionOk="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77" extrusionOk="0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030" extrusionOk="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61" extrusionOk="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avLst/>
                <a:gdLst/>
                <a:ahLst/>
                <a:cxnLst/>
                <a:rect l="l" t="t" r="r" b="b"/>
                <a:pathLst>
                  <a:path w="9896" h="1024" extrusionOk="0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85" extrusionOk="0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85" extrusionOk="0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5927" extrusionOk="0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avLst/>
                <a:gdLst/>
                <a:ahLst/>
                <a:cxnLst/>
                <a:rect l="l" t="t" r="r" b="b"/>
                <a:pathLst>
                  <a:path w="28048" h="33468" extrusionOk="0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98" extrusionOk="0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572" extrusionOk="0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442" extrusionOk="0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avLst/>
                <a:gdLst/>
                <a:ahLst/>
                <a:cxnLst/>
                <a:rect l="l" t="t" r="r" b="b"/>
                <a:pathLst>
                  <a:path w="24103" h="28795" extrusionOk="0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024" extrusionOk="0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0595" extrusionOk="0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060" extrusionOk="0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160" extrusionOk="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819" extrusionOk="0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" name="Google Shape;431;p28">
            <a:extLst>
              <a:ext uri="{FF2B5EF4-FFF2-40B4-BE49-F238E27FC236}">
                <a16:creationId xmlns:a16="http://schemas.microsoft.com/office/drawing/2014/main" id="{A49F557E-6C25-4F6D-9595-9ADF9D4411FE}"/>
              </a:ext>
            </a:extLst>
          </p:cNvPr>
          <p:cNvSpPr txBox="1">
            <a:spLocks/>
          </p:cNvSpPr>
          <p:nvPr/>
        </p:nvSpPr>
        <p:spPr>
          <a:xfrm>
            <a:off x="774651" y="2629569"/>
            <a:ext cx="797605" cy="55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/>
              <a:t>목차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/>
              <a:t>01. </a:t>
            </a:r>
            <a:br>
              <a:rPr lang="en" altLang="ko-KR" dirty="0"/>
            </a:br>
            <a:r>
              <a:rPr lang="ko-KR" altLang="en-US" sz="2000" dirty="0"/>
              <a:t>코로나 직후</a:t>
            </a:r>
            <a:br>
              <a:rPr lang="ko-KR" altLang="en-US" sz="2000" dirty="0"/>
            </a:br>
            <a:r>
              <a:rPr lang="en-US" altLang="ko-KR" sz="2000" dirty="0"/>
              <a:t>GRDP</a:t>
            </a:r>
            <a:r>
              <a:rPr lang="ko-KR" altLang="en-US" sz="2000" dirty="0"/>
              <a:t>와 </a:t>
            </a:r>
            <a:r>
              <a:rPr lang="en-US" altLang="ko-KR" sz="2000" dirty="0"/>
              <a:t>CPI</a:t>
            </a:r>
            <a:r>
              <a:rPr lang="ko-KR" altLang="en-US" sz="2000" dirty="0"/>
              <a:t> 상관관계</a:t>
            </a:r>
            <a:r>
              <a:rPr lang="en" altLang="ko-KR" sz="2000" dirty="0"/>
              <a:t> 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김재성</a:t>
            </a:r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232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36"/>
          <p:cNvGrpSpPr/>
          <p:nvPr/>
        </p:nvGrpSpPr>
        <p:grpSpPr>
          <a:xfrm>
            <a:off x="1259355" y="1454466"/>
            <a:ext cx="1481322" cy="3346596"/>
            <a:chOff x="2500600" y="1454475"/>
            <a:chExt cx="639300" cy="3346596"/>
          </a:xfrm>
        </p:grpSpPr>
        <p:sp>
          <p:nvSpPr>
            <p:cNvPr id="1049" name="Google Shape;1049;p36"/>
            <p:cNvSpPr/>
            <p:nvPr/>
          </p:nvSpPr>
          <p:spPr>
            <a:xfrm>
              <a:off x="250060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/>
            <p:cNvSpPr/>
            <p:nvPr/>
          </p:nvSpPr>
          <p:spPr>
            <a:xfrm>
              <a:off x="250060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6"/>
            <p:cNvSpPr/>
            <p:nvPr/>
          </p:nvSpPr>
          <p:spPr>
            <a:xfrm>
              <a:off x="250060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6"/>
            <p:cNvSpPr/>
            <p:nvPr/>
          </p:nvSpPr>
          <p:spPr>
            <a:xfrm>
              <a:off x="250060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6"/>
            <p:cNvSpPr/>
            <p:nvPr/>
          </p:nvSpPr>
          <p:spPr>
            <a:xfrm>
              <a:off x="250060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6"/>
          <p:cNvGrpSpPr/>
          <p:nvPr/>
        </p:nvGrpSpPr>
        <p:grpSpPr>
          <a:xfrm>
            <a:off x="2813250" y="1454463"/>
            <a:ext cx="5055497" cy="3346596"/>
            <a:chOff x="2500600" y="1454475"/>
            <a:chExt cx="5055497" cy="3346596"/>
          </a:xfrm>
        </p:grpSpPr>
        <p:sp>
          <p:nvSpPr>
            <p:cNvPr id="1055" name="Google Shape;1055;p36"/>
            <p:cNvSpPr/>
            <p:nvPr/>
          </p:nvSpPr>
          <p:spPr>
            <a:xfrm>
              <a:off x="3238138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6"/>
            <p:cNvSpPr/>
            <p:nvPr/>
          </p:nvSpPr>
          <p:spPr>
            <a:xfrm>
              <a:off x="396675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250060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/>
            <p:cNvSpPr/>
            <p:nvPr/>
          </p:nvSpPr>
          <p:spPr>
            <a:xfrm>
              <a:off x="3238138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/>
            <p:cNvSpPr/>
            <p:nvPr/>
          </p:nvSpPr>
          <p:spPr>
            <a:xfrm>
              <a:off x="396675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/>
            <p:cNvSpPr/>
            <p:nvPr/>
          </p:nvSpPr>
          <p:spPr>
            <a:xfrm>
              <a:off x="470555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5444349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618315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6916797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250060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3238138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396675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470555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5444349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618315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6916797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250060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3238138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396675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470555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5444349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618315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6916797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250060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470555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5444349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618315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6916797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250060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3238138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396675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470555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5444349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618315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6916797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36"/>
          <p:cNvSpPr/>
          <p:nvPr/>
        </p:nvSpPr>
        <p:spPr>
          <a:xfrm>
            <a:off x="4221699" y="3858375"/>
            <a:ext cx="2238600" cy="18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6"/>
          <p:cNvSpPr/>
          <p:nvPr/>
        </p:nvSpPr>
        <p:spPr>
          <a:xfrm>
            <a:off x="6417088" y="4567475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6"/>
          <p:cNvSpPr/>
          <p:nvPr/>
        </p:nvSpPr>
        <p:spPr>
          <a:xfrm>
            <a:off x="7153313" y="2440175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6"/>
          <p:cNvSpPr/>
          <p:nvPr/>
        </p:nvSpPr>
        <p:spPr>
          <a:xfrm>
            <a:off x="2724713" y="1784175"/>
            <a:ext cx="5219400" cy="18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6"/>
          <p:cNvSpPr/>
          <p:nvPr/>
        </p:nvSpPr>
        <p:spPr>
          <a:xfrm>
            <a:off x="7153313" y="3858372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6"/>
          <p:cNvSpPr/>
          <p:nvPr/>
        </p:nvSpPr>
        <p:spPr>
          <a:xfrm>
            <a:off x="7153313" y="3149269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6"/>
          <p:cNvSpPr txBox="1"/>
          <p:nvPr/>
        </p:nvSpPr>
        <p:spPr>
          <a:xfrm flipH="1">
            <a:off x="3565701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97" name="Google Shape;1097;p36"/>
          <p:cNvSpPr txBox="1"/>
          <p:nvPr/>
        </p:nvSpPr>
        <p:spPr>
          <a:xfrm flipH="1">
            <a:off x="5033114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98" name="Google Shape;1098;p36"/>
          <p:cNvSpPr txBox="1"/>
          <p:nvPr/>
        </p:nvSpPr>
        <p:spPr>
          <a:xfrm flipH="1">
            <a:off x="577191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30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99" name="Google Shape;1099;p36"/>
          <p:cNvSpPr txBox="1"/>
          <p:nvPr/>
        </p:nvSpPr>
        <p:spPr>
          <a:xfrm flipH="1">
            <a:off x="6510715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31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0" name="Google Shape;1100;p36"/>
          <p:cNvSpPr txBox="1"/>
          <p:nvPr/>
        </p:nvSpPr>
        <p:spPr>
          <a:xfrm flipH="1">
            <a:off x="724436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1" name="Google Shape;1101;p36"/>
          <p:cNvSpPr txBox="1"/>
          <p:nvPr/>
        </p:nvSpPr>
        <p:spPr>
          <a:xfrm flipH="1">
            <a:off x="3565701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3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2" name="Google Shape;1102;p36"/>
          <p:cNvSpPr txBox="1"/>
          <p:nvPr/>
        </p:nvSpPr>
        <p:spPr>
          <a:xfrm flipH="1">
            <a:off x="4294314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4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3" name="Google Shape;1103;p36"/>
          <p:cNvSpPr txBox="1"/>
          <p:nvPr/>
        </p:nvSpPr>
        <p:spPr>
          <a:xfrm flipH="1">
            <a:off x="5033114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5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4" name="Google Shape;1104;p36"/>
          <p:cNvSpPr txBox="1"/>
          <p:nvPr/>
        </p:nvSpPr>
        <p:spPr>
          <a:xfrm flipH="1">
            <a:off x="577191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5" name="Google Shape;1105;p36"/>
          <p:cNvSpPr txBox="1"/>
          <p:nvPr/>
        </p:nvSpPr>
        <p:spPr>
          <a:xfrm flipH="1">
            <a:off x="6510715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6" name="Google Shape;1106;p36"/>
          <p:cNvSpPr txBox="1"/>
          <p:nvPr/>
        </p:nvSpPr>
        <p:spPr>
          <a:xfrm flipH="1">
            <a:off x="724436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7" name="Google Shape;1107;p36"/>
          <p:cNvSpPr txBox="1"/>
          <p:nvPr/>
        </p:nvSpPr>
        <p:spPr>
          <a:xfrm flipH="1">
            <a:off x="3565701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8" name="Google Shape;1108;p36"/>
          <p:cNvSpPr txBox="1"/>
          <p:nvPr/>
        </p:nvSpPr>
        <p:spPr>
          <a:xfrm flipH="1">
            <a:off x="4294314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9" name="Google Shape;1109;p36"/>
          <p:cNvSpPr txBox="1"/>
          <p:nvPr/>
        </p:nvSpPr>
        <p:spPr>
          <a:xfrm flipH="1">
            <a:off x="4990739" y="3534787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0" name="Google Shape;1110;p36"/>
          <p:cNvSpPr txBox="1"/>
          <p:nvPr/>
        </p:nvSpPr>
        <p:spPr>
          <a:xfrm flipH="1">
            <a:off x="577191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20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1" name="Google Shape;1111;p36"/>
          <p:cNvSpPr txBox="1"/>
          <p:nvPr/>
        </p:nvSpPr>
        <p:spPr>
          <a:xfrm flipH="1">
            <a:off x="6510715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2" name="Google Shape;1112;p36"/>
          <p:cNvSpPr txBox="1"/>
          <p:nvPr/>
        </p:nvSpPr>
        <p:spPr>
          <a:xfrm flipH="1">
            <a:off x="724436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22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3" name="Google Shape;1113;p36"/>
          <p:cNvSpPr txBox="1"/>
          <p:nvPr/>
        </p:nvSpPr>
        <p:spPr>
          <a:xfrm flipH="1">
            <a:off x="3565701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24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4" name="Google Shape;1114;p36"/>
          <p:cNvSpPr txBox="1"/>
          <p:nvPr/>
        </p:nvSpPr>
        <p:spPr>
          <a:xfrm flipH="1">
            <a:off x="4294314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25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5" name="Google Shape;1115;p36"/>
          <p:cNvSpPr txBox="1"/>
          <p:nvPr/>
        </p:nvSpPr>
        <p:spPr>
          <a:xfrm flipH="1">
            <a:off x="5033114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6" name="Google Shape;1116;p36"/>
          <p:cNvSpPr txBox="1"/>
          <p:nvPr/>
        </p:nvSpPr>
        <p:spPr>
          <a:xfrm flipH="1">
            <a:off x="577191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7" name="Google Shape;1117;p36"/>
          <p:cNvSpPr txBox="1"/>
          <p:nvPr/>
        </p:nvSpPr>
        <p:spPr>
          <a:xfrm flipH="1">
            <a:off x="6510715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8" name="Google Shape;1118;p36"/>
          <p:cNvSpPr txBox="1"/>
          <p:nvPr/>
        </p:nvSpPr>
        <p:spPr>
          <a:xfrm flipH="1">
            <a:off x="724436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9" name="Google Shape;1119;p36"/>
          <p:cNvSpPr txBox="1"/>
          <p:nvPr/>
        </p:nvSpPr>
        <p:spPr>
          <a:xfrm flipH="1">
            <a:off x="4294314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 flipH="1">
            <a:off x="282816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1" name="Google Shape;1121;p36"/>
          <p:cNvSpPr txBox="1"/>
          <p:nvPr/>
        </p:nvSpPr>
        <p:spPr>
          <a:xfrm flipH="1">
            <a:off x="282816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2" name="Google Shape;1122;p36"/>
          <p:cNvSpPr txBox="1"/>
          <p:nvPr/>
        </p:nvSpPr>
        <p:spPr>
          <a:xfrm flipH="1">
            <a:off x="282816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3" name="Google Shape;1123;p36"/>
          <p:cNvSpPr txBox="1"/>
          <p:nvPr/>
        </p:nvSpPr>
        <p:spPr>
          <a:xfrm flipH="1">
            <a:off x="282816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23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4" name="Google Shape;1124;p36"/>
          <p:cNvSpPr txBox="1"/>
          <p:nvPr/>
        </p:nvSpPr>
        <p:spPr>
          <a:xfrm flipH="1">
            <a:off x="3565701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10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5" name="Google Shape;1125;p36"/>
          <p:cNvSpPr txBox="1"/>
          <p:nvPr/>
        </p:nvSpPr>
        <p:spPr>
          <a:xfrm flipH="1">
            <a:off x="4294314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6" name="Google Shape;1126;p36"/>
          <p:cNvSpPr txBox="1"/>
          <p:nvPr/>
        </p:nvSpPr>
        <p:spPr>
          <a:xfrm flipH="1">
            <a:off x="5033114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12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7" name="Google Shape;1127;p36"/>
          <p:cNvSpPr txBox="1"/>
          <p:nvPr/>
        </p:nvSpPr>
        <p:spPr>
          <a:xfrm flipH="1">
            <a:off x="577191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13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8" name="Google Shape;1128;p36"/>
          <p:cNvSpPr txBox="1"/>
          <p:nvPr/>
        </p:nvSpPr>
        <p:spPr>
          <a:xfrm flipH="1">
            <a:off x="6510715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14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9" name="Google Shape;1129;p36"/>
          <p:cNvSpPr txBox="1"/>
          <p:nvPr/>
        </p:nvSpPr>
        <p:spPr>
          <a:xfrm flipH="1">
            <a:off x="724436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15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30" name="Google Shape;1130;p36"/>
          <p:cNvSpPr txBox="1"/>
          <p:nvPr/>
        </p:nvSpPr>
        <p:spPr>
          <a:xfrm flipH="1">
            <a:off x="282816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31" name="Google Shape;1131;p36"/>
          <p:cNvSpPr txBox="1"/>
          <p:nvPr/>
        </p:nvSpPr>
        <p:spPr>
          <a:xfrm flipH="1">
            <a:off x="1761162" y="1455675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1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2" name="Google Shape;1132;p36"/>
          <p:cNvSpPr txBox="1"/>
          <p:nvPr/>
        </p:nvSpPr>
        <p:spPr>
          <a:xfrm flipH="1">
            <a:off x="1761162" y="2117449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2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3" name="Google Shape;1133;p36"/>
          <p:cNvSpPr txBox="1"/>
          <p:nvPr/>
        </p:nvSpPr>
        <p:spPr>
          <a:xfrm flipH="1">
            <a:off x="1761162" y="3534550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4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4" name="Google Shape;1134;p36"/>
          <p:cNvSpPr txBox="1"/>
          <p:nvPr/>
        </p:nvSpPr>
        <p:spPr>
          <a:xfrm flipH="1">
            <a:off x="1761162" y="4237950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5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5" name="Google Shape;1135;p36"/>
          <p:cNvSpPr txBox="1"/>
          <p:nvPr/>
        </p:nvSpPr>
        <p:spPr>
          <a:xfrm flipH="1">
            <a:off x="1761162" y="2831626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3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6" name="Google Shape;1136;p36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DataBase</a:t>
            </a:r>
            <a:r>
              <a:rPr lang="en-US" dirty="0"/>
              <a:t> </a:t>
            </a:r>
            <a:r>
              <a:rPr lang="ko-KR" altLang="en-US" dirty="0"/>
              <a:t>입력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07D660-3FD7-4541-91A1-1CA0D0A8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05" y="871730"/>
            <a:ext cx="6805273" cy="39487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ADA19B-A188-4B09-ADB6-772AFA04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06" y="938500"/>
            <a:ext cx="1380545" cy="39821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3F0EB-CC3F-4436-9952-30FF307D4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CPI</a:t>
            </a:r>
            <a:r>
              <a:rPr lang="ko-KR" altLang="en-US" dirty="0"/>
              <a:t>지수 증가 량 차이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19AED0-9AF4-402D-A72E-AB409EC17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17" y="1052545"/>
            <a:ext cx="8334245" cy="39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4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15E76-34B5-4C64-864B-4E2930A04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한국 </a:t>
            </a:r>
            <a:r>
              <a:rPr lang="en-US" altLang="ko-KR" dirty="0"/>
              <a:t>CPI</a:t>
            </a:r>
            <a:r>
              <a:rPr lang="ko-KR" altLang="en-US" dirty="0"/>
              <a:t>증가율이 오른 이유</a:t>
            </a:r>
          </a:p>
        </p:txBody>
      </p:sp>
      <p:sp>
        <p:nvSpPr>
          <p:cNvPr id="3" name="Google Shape;4241;p49">
            <a:extLst>
              <a:ext uri="{FF2B5EF4-FFF2-40B4-BE49-F238E27FC236}">
                <a16:creationId xmlns:a16="http://schemas.microsoft.com/office/drawing/2014/main" id="{5C4162C3-5600-4481-98CE-6B7D3E088B10}"/>
              </a:ext>
            </a:extLst>
          </p:cNvPr>
          <p:cNvSpPr txBox="1">
            <a:spLocks/>
          </p:cNvSpPr>
          <p:nvPr/>
        </p:nvSpPr>
        <p:spPr>
          <a:xfrm flipH="1">
            <a:off x="889275" y="1030049"/>
            <a:ext cx="7860020" cy="3837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공급망 문제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COVID-19 </a:t>
            </a:r>
            <a:r>
              <a:rPr lang="ko-KR" altLang="en-US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팬데믹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동안 글로벌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공급망이 크게 혼란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스러웠습니다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출처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https://m.blog.naver.com/bkblog22/222905703832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원자재 가격 상승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2021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년 부터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천연가스와 원유 가격이 급등하면서 전 세계적으로 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에너지</a:t>
            </a:r>
            <a:r>
              <a:rPr lang="en-US" altLang="ko-KR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비용이 증가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했었고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우크라이나 전쟁으로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가속화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되었습니다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https://www.energydaily.co.kr/news/articleView.html?idxno=127940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정부 정책 및 통화 정책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정부의 확장적 재정 정책과 중앙은행의 저금리 정책이 경제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회복을 촉진하는 데 기여했지만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동시에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인플레이션 압력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도 증가 했습니다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https://m.blog.naver.com/bkblog22/222905703832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이러한 요소들이 작용해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1.5%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오르던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CPI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지수가 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2.5%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증가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하게 된 원인이 되었습니다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13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6FE8F-C51A-4782-8BFF-4580E22B0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GRDP % </a:t>
            </a:r>
            <a:r>
              <a:rPr lang="ko-KR" altLang="en-US" dirty="0"/>
              <a:t>확인</a:t>
            </a:r>
            <a:r>
              <a:rPr lang="en-US" altLang="ko-KR" dirty="0"/>
              <a:t>(~2022year)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1A2AC-84DF-4CE0-9C3A-4F7DA857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00" y="1078860"/>
            <a:ext cx="7197599" cy="39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63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D4080-7F27-434F-B58F-2AE4E15A1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3560" y="457300"/>
            <a:ext cx="4021790" cy="481200"/>
          </a:xfrm>
        </p:spPr>
        <p:txBody>
          <a:bodyPr/>
          <a:lstStyle/>
          <a:p>
            <a:r>
              <a:rPr lang="en-US" altLang="ko-KR" dirty="0"/>
              <a:t>GRDP</a:t>
            </a:r>
            <a:r>
              <a:rPr lang="ko-KR" altLang="en-US" dirty="0"/>
              <a:t>가 급감했다 급증한 이유</a:t>
            </a:r>
          </a:p>
        </p:txBody>
      </p:sp>
      <p:sp>
        <p:nvSpPr>
          <p:cNvPr id="3" name="Google Shape;4241;p49">
            <a:extLst>
              <a:ext uri="{FF2B5EF4-FFF2-40B4-BE49-F238E27FC236}">
                <a16:creationId xmlns:a16="http://schemas.microsoft.com/office/drawing/2014/main" id="{4C93578C-8EE0-4D6B-9437-ADF390862F4E}"/>
              </a:ext>
            </a:extLst>
          </p:cNvPr>
          <p:cNvSpPr txBox="1">
            <a:spLocks/>
          </p:cNvSpPr>
          <p:nvPr/>
        </p:nvSpPr>
        <p:spPr>
          <a:xfrm flipH="1">
            <a:off x="889275" y="1030049"/>
            <a:ext cx="7860020" cy="3837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급감한 이유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 COVID-19 </a:t>
            </a:r>
            <a:r>
              <a:rPr lang="ko-KR" altLang="en-US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펜데믹으로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사회적 거리두기와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경제 봉쇄 조치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인해 급감했습니다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이로 인해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글로벌 경제도 침체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되면서 수출 의존도가 높은 우리나라도 급감했습니다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급증한 이유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정부의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적극적인 재정 및 통화 정책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경제 회복에 기여했습니다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대규모 경기 부양책과 저금리 정책을 통해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내수와 투자가 회복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되어 급증하게 되었습니다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2021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년도에는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주요 수출국들의 경제 회복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 함께 한국의 수출도 크게 상승했습니다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한국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GRDP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코로나로 인한 </a:t>
            </a:r>
            <a:r>
              <a:rPr lang="ko-KR" altLang="en-US" b="1" u="sng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국제적인 영향이 컸음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알 수 있었습니다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31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 이유</a:t>
            </a:r>
            <a:endParaRPr dirty="0"/>
          </a:p>
        </p:txBody>
      </p:sp>
      <p:sp>
        <p:nvSpPr>
          <p:cNvPr id="422" name="Google Shape;422;p27"/>
          <p:cNvSpPr txBox="1">
            <a:spLocks noGrp="1"/>
          </p:cNvSpPr>
          <p:nvPr>
            <p:ph type="subTitle" idx="1"/>
          </p:nvPr>
        </p:nvSpPr>
        <p:spPr>
          <a:xfrm flipH="1">
            <a:off x="889350" y="1300983"/>
            <a:ext cx="7787582" cy="3495383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경제는 성장한다는 왜 자꾸 식재료와 생필품의 가격을 올라가는 거지</a:t>
            </a:r>
            <a:r>
              <a:rPr lang="en-US" altLang="ko-KR" dirty="0"/>
              <a:t>?”</a:t>
            </a:r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코로나가 끝나면 경기가 좋아져야 하는데 왜 가격이 올라간 거지</a:t>
            </a:r>
            <a:r>
              <a:rPr lang="en-US" altLang="ko-KR" dirty="0"/>
              <a:t>?”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왜 그럴까 궁금하여 코로나 시기의 </a:t>
            </a:r>
            <a:r>
              <a:rPr lang="en-US" altLang="ko-KR" dirty="0">
                <a:highlight>
                  <a:srgbClr val="FFF2CC"/>
                </a:highlight>
              </a:rPr>
              <a:t>GRDP</a:t>
            </a:r>
            <a:r>
              <a:rPr lang="ko-KR" altLang="en-US" dirty="0">
                <a:highlight>
                  <a:srgbClr val="FFF2CC"/>
                </a:highlight>
              </a:rPr>
              <a:t>와 </a:t>
            </a:r>
            <a:r>
              <a:rPr lang="en-US" altLang="ko-KR" dirty="0">
                <a:highlight>
                  <a:srgbClr val="FFF2CC"/>
                </a:highlight>
              </a:rPr>
              <a:t>CPI </a:t>
            </a:r>
            <a:r>
              <a:rPr lang="ko-KR" altLang="en-US" dirty="0">
                <a:highlight>
                  <a:srgbClr val="FFF2CC"/>
                </a:highlight>
              </a:rPr>
              <a:t>지수 증가폭</a:t>
            </a:r>
            <a:r>
              <a:rPr lang="ko-KR" altLang="en-US" dirty="0"/>
              <a:t>을 알아보고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highlight>
                  <a:srgbClr val="FFF2CC"/>
                </a:highlight>
              </a:rPr>
              <a:t>가공식품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생필품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신선식품의 가격변동</a:t>
            </a:r>
            <a:r>
              <a:rPr lang="ko-KR" altLang="en-US" dirty="0"/>
              <a:t>을 알아보고 원인을 분석해보았습니다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용어정리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GRDP : </a:t>
            </a:r>
            <a:r>
              <a:rPr lang="ko-KR" altLang="en-US" b="1" dirty="0"/>
              <a:t>각 지역별 총생산량을 의미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소비자물가지수</a:t>
            </a:r>
            <a:r>
              <a:rPr lang="en-US" altLang="ko-KR" b="1" dirty="0"/>
              <a:t>(CPI) : </a:t>
            </a:r>
            <a:r>
              <a:rPr lang="ko-KR" altLang="en-US" b="1" dirty="0"/>
              <a:t>특정 지역 내에서 일정 기간 동안 생산된 재화와 서비스의 총액을 의미</a:t>
            </a:r>
            <a:endParaRPr lang="en-US" altLang="ko-KR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D7827E-AC18-47B8-9833-A7127BB8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51" y="1190917"/>
            <a:ext cx="4291300" cy="1541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7D50-A087-4BB4-B5FB-DB2127B839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CPI</a:t>
            </a:r>
            <a:r>
              <a:rPr lang="ko-KR" altLang="en-US" dirty="0"/>
              <a:t>와 </a:t>
            </a:r>
            <a:r>
              <a:rPr lang="en-US" altLang="ko-KR" dirty="0"/>
              <a:t>GRDP</a:t>
            </a:r>
            <a:r>
              <a:rPr lang="ko-KR" altLang="en-US" dirty="0"/>
              <a:t>의 상관관계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2DDC17-845C-4114-B279-0880DDE2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83" y="1019655"/>
            <a:ext cx="7926993" cy="38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2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EED8-7240-4AE4-8B01-7EEA97119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총정리 및 결론</a:t>
            </a:r>
          </a:p>
        </p:txBody>
      </p:sp>
      <p:sp>
        <p:nvSpPr>
          <p:cNvPr id="3" name="Google Shape;4241;p49">
            <a:extLst>
              <a:ext uri="{FF2B5EF4-FFF2-40B4-BE49-F238E27FC236}">
                <a16:creationId xmlns:a16="http://schemas.microsoft.com/office/drawing/2014/main" id="{F71E8976-A0E4-46C2-9AA6-7AE6B75B5064}"/>
              </a:ext>
            </a:extLst>
          </p:cNvPr>
          <p:cNvSpPr txBox="1">
            <a:spLocks/>
          </p:cNvSpPr>
          <p:nvPr/>
        </p:nvSpPr>
        <p:spPr>
          <a:xfrm flipH="1">
            <a:off x="889275" y="1030049"/>
            <a:ext cx="7860020" cy="3837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CPI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 꾸준히 증가하는 원인은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코로나로 인한 공급망 문제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우크라이나 전쟁으로 인한 천연가스 원유 가격의 급등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정부 정책 및 통화 정책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가장 큰 원인 이였습니다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GRDP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의 변화는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글로벌 경기 침체와 주요 수출국의 경제회복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가장 큰 원인 이였습니다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그리고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CPI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GRDP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 감소하더라도 계속 오르는 추세였으므로 둘의 </a:t>
            </a:r>
            <a:r>
              <a:rPr lang="ko-KR" altLang="en-US" b="1" u="sng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상관관계는 크지 않은 것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같습니다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endParaRPr lang="en-US" altLang="ko-K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667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</a:t>
            </a:r>
            <a:br>
              <a:rPr lang="en" dirty="0"/>
            </a:br>
            <a:r>
              <a:rPr lang="ko-KR" altLang="en-US" sz="2000" dirty="0"/>
              <a:t>코로나 직후</a:t>
            </a:r>
            <a:br>
              <a:rPr lang="ko-KR" altLang="en-US" sz="2000" dirty="0"/>
            </a:br>
            <a:r>
              <a:rPr lang="ko-KR" altLang="en-US" sz="2000" dirty="0"/>
              <a:t>가공 식품</a:t>
            </a:r>
            <a:br>
              <a:rPr lang="en-US" altLang="ko-KR" sz="2000" dirty="0"/>
            </a:br>
            <a:r>
              <a:rPr lang="ko-KR" altLang="en-US" sz="2000" dirty="0"/>
              <a:t>가격동향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박형준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815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저희 집 편의점 합니다</a:t>
            </a:r>
            <a:r>
              <a:rPr lang="en-US" altLang="ko-KR" sz="1600" dirty="0"/>
              <a:t>."</a:t>
            </a:r>
            <a:endParaRPr sz="1600" dirty="0"/>
          </a:p>
        </p:txBody>
      </p: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가공식품을 조사한 이유</a:t>
            </a:r>
            <a:endParaRPr dirty="0"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조인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3660B-B20A-4C90-A5B6-9067A08B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6" y="1522962"/>
            <a:ext cx="7017965" cy="3001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10587D-E876-456C-A625-F931916C4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418" y="1178401"/>
            <a:ext cx="3038766" cy="358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가공식품 지역별 상승률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4F987B-E56F-4F23-B979-105C8303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06" y="1211576"/>
            <a:ext cx="6647019" cy="35766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A086CC-A93A-4BD6-852B-33801978B03C}"/>
              </a:ext>
            </a:extLst>
          </p:cNvPr>
          <p:cNvSpPr/>
          <p:nvPr/>
        </p:nvSpPr>
        <p:spPr>
          <a:xfrm>
            <a:off x="4932354" y="1499976"/>
            <a:ext cx="2986439" cy="290085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04FDE2-ECF3-4DB7-B3D4-AC665262E011}"/>
              </a:ext>
            </a:extLst>
          </p:cNvPr>
          <p:cNvGrpSpPr/>
          <p:nvPr/>
        </p:nvGrpSpPr>
        <p:grpSpPr>
          <a:xfrm>
            <a:off x="2021936" y="1456071"/>
            <a:ext cx="5616058" cy="1115679"/>
            <a:chOff x="2021936" y="1456071"/>
            <a:chExt cx="5616058" cy="111567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C5A8003-7ACF-4142-BE26-43CE3117528A}"/>
                </a:ext>
              </a:extLst>
            </p:cNvPr>
            <p:cNvGrpSpPr/>
            <p:nvPr/>
          </p:nvGrpSpPr>
          <p:grpSpPr>
            <a:xfrm>
              <a:off x="2021936" y="2243210"/>
              <a:ext cx="4680106" cy="328540"/>
              <a:chOff x="2021936" y="2243210"/>
              <a:chExt cx="4680106" cy="32854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D41B825-C247-4DA3-8F4E-04D7F8467B7D}"/>
                  </a:ext>
                </a:extLst>
              </p:cNvPr>
              <p:cNvSpPr/>
              <p:nvPr/>
            </p:nvSpPr>
            <p:spPr>
              <a:xfrm>
                <a:off x="2021936" y="2243210"/>
                <a:ext cx="513505" cy="14864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0DF18026-D4E8-4F8F-9F29-6A006D4D8CEA}"/>
                  </a:ext>
                </a:extLst>
              </p:cNvPr>
              <p:cNvCxnSpPr>
                <a:cxnSpLocks/>
                <a:stCxn id="38" idx="3"/>
              </p:cNvCxnSpPr>
              <p:nvPr/>
            </p:nvCxnSpPr>
            <p:spPr>
              <a:xfrm>
                <a:off x="2535441" y="2317533"/>
                <a:ext cx="4166601" cy="25421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D19DB59-DCDC-4E58-AC48-68D978BE8FF8}"/>
                </a:ext>
              </a:extLst>
            </p:cNvPr>
            <p:cNvGrpSpPr/>
            <p:nvPr/>
          </p:nvGrpSpPr>
          <p:grpSpPr>
            <a:xfrm>
              <a:off x="2021936" y="1456071"/>
              <a:ext cx="5616058" cy="935784"/>
              <a:chOff x="2021936" y="2243210"/>
              <a:chExt cx="5616058" cy="93578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E1CFAC5-DA2B-4B3D-AFCF-0335062BF67D}"/>
                  </a:ext>
                </a:extLst>
              </p:cNvPr>
              <p:cNvSpPr/>
              <p:nvPr/>
            </p:nvSpPr>
            <p:spPr>
              <a:xfrm>
                <a:off x="2021936" y="2243210"/>
                <a:ext cx="513505" cy="148645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D8D0DC87-3C1C-4DF8-A629-E346D80F5D32}"/>
                  </a:ext>
                </a:extLst>
              </p:cNvPr>
              <p:cNvCxnSpPr>
                <a:cxnSpLocks/>
                <a:stCxn id="44" idx="3"/>
              </p:cNvCxnSpPr>
              <p:nvPr/>
            </p:nvCxnSpPr>
            <p:spPr>
              <a:xfrm>
                <a:off x="2535441" y="2317533"/>
                <a:ext cx="5102553" cy="86146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62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CAC3460-FC63-45FA-B02C-C0257FAD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03" y="1392684"/>
            <a:ext cx="5933483" cy="3257482"/>
          </a:xfrm>
          <a:prstGeom prst="rect">
            <a:avLst/>
          </a:prstGeom>
        </p:spPr>
      </p:pic>
      <p:sp>
        <p:nvSpPr>
          <p:cNvPr id="30" name="제목 5">
            <a:extLst>
              <a:ext uri="{FF2B5EF4-FFF2-40B4-BE49-F238E27FC236}">
                <a16:creationId xmlns:a16="http://schemas.microsoft.com/office/drawing/2014/main" id="{63369903-35EE-4C39-B87E-7BF1D963BC02}"/>
              </a:ext>
            </a:extLst>
          </p:cNvPr>
          <p:cNvSpPr txBox="1">
            <a:spLocks/>
          </p:cNvSpPr>
          <p:nvPr/>
        </p:nvSpPr>
        <p:spPr>
          <a:xfrm>
            <a:off x="4678681" y="457300"/>
            <a:ext cx="369667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인천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2021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년 부터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2022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년 상승률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9F9E770-82C7-4E38-A3C0-23B7375BCCBC}"/>
              </a:ext>
            </a:extLst>
          </p:cNvPr>
          <p:cNvGrpSpPr/>
          <p:nvPr/>
        </p:nvGrpSpPr>
        <p:grpSpPr>
          <a:xfrm>
            <a:off x="4819650" y="1670051"/>
            <a:ext cx="2540000" cy="2865754"/>
            <a:chOff x="4819650" y="1670051"/>
            <a:chExt cx="2540000" cy="286575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0E0DA7B-865A-4D67-AE31-589D3E7ED535}"/>
                </a:ext>
              </a:extLst>
            </p:cNvPr>
            <p:cNvGrpSpPr/>
            <p:nvPr/>
          </p:nvGrpSpPr>
          <p:grpSpPr>
            <a:xfrm>
              <a:off x="4819650" y="1670051"/>
              <a:ext cx="2540000" cy="2865754"/>
              <a:chOff x="4819650" y="1670051"/>
              <a:chExt cx="2540000" cy="286575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9B9628A-0B06-4A3D-ADE1-C7EAA92496E5}"/>
                  </a:ext>
                </a:extLst>
              </p:cNvPr>
              <p:cNvSpPr/>
              <p:nvPr/>
            </p:nvSpPr>
            <p:spPr>
              <a:xfrm>
                <a:off x="6089650" y="1931881"/>
                <a:ext cx="422275" cy="260392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2B2CA2A-DEDA-426E-9E09-D53719B1F54B}"/>
                  </a:ext>
                </a:extLst>
              </p:cNvPr>
              <p:cNvSpPr/>
              <p:nvPr/>
            </p:nvSpPr>
            <p:spPr>
              <a:xfrm>
                <a:off x="4819650" y="2336800"/>
                <a:ext cx="422275" cy="21990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4FDAB3C-AF02-4D71-AAB6-C2DF8F3D0FFC}"/>
                  </a:ext>
                </a:extLst>
              </p:cNvPr>
              <p:cNvSpPr/>
              <p:nvPr/>
            </p:nvSpPr>
            <p:spPr>
              <a:xfrm>
                <a:off x="6937375" y="1670051"/>
                <a:ext cx="422275" cy="28657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6DA4E4-07EE-4FC5-A81D-1D3078C19223}"/>
                </a:ext>
              </a:extLst>
            </p:cNvPr>
            <p:cNvSpPr/>
            <p:nvPr/>
          </p:nvSpPr>
          <p:spPr>
            <a:xfrm>
              <a:off x="6511925" y="1851025"/>
              <a:ext cx="422275" cy="26847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BD32656-8976-4612-8633-E5D04BD181C5}"/>
              </a:ext>
            </a:extLst>
          </p:cNvPr>
          <p:cNvGrpSpPr/>
          <p:nvPr/>
        </p:nvGrpSpPr>
        <p:grpSpPr>
          <a:xfrm>
            <a:off x="0" y="1554102"/>
            <a:ext cx="9144000" cy="2386641"/>
            <a:chOff x="0" y="1554102"/>
            <a:chExt cx="9144000" cy="23866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CEEB202-2EAE-4862-92B5-53BE7908A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54102"/>
              <a:ext cx="9144000" cy="238664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62EC433-1E84-4FE7-8CF5-F4DD1258118B}"/>
                </a:ext>
              </a:extLst>
            </p:cNvPr>
            <p:cNvSpPr/>
            <p:nvPr/>
          </p:nvSpPr>
          <p:spPr>
            <a:xfrm>
              <a:off x="3590033" y="2032987"/>
              <a:ext cx="4846771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CA1167A-5895-4776-BE80-2ED10AAF5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90" y="1593244"/>
            <a:ext cx="5613205" cy="26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9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D431042-B253-447C-800A-14337FCB6B02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572000" y="457300"/>
            <a:ext cx="3803351" cy="481200"/>
          </a:xfrm>
        </p:spPr>
        <p:txBody>
          <a:bodyPr/>
          <a:lstStyle/>
          <a:p>
            <a:r>
              <a:rPr lang="ko-KR" altLang="en-US" dirty="0"/>
              <a:t>인천 </a:t>
            </a:r>
            <a:r>
              <a:rPr lang="en-US" altLang="ko-KR" dirty="0"/>
              <a:t>2022</a:t>
            </a:r>
            <a:r>
              <a:rPr lang="ko-KR" altLang="en-US" dirty="0"/>
              <a:t>년 부터 </a:t>
            </a:r>
            <a:r>
              <a:rPr lang="en-US" altLang="ko-KR" dirty="0"/>
              <a:t>2023</a:t>
            </a:r>
            <a:r>
              <a:rPr lang="ko-KR" altLang="en-US" dirty="0"/>
              <a:t>년 상승률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43D169-28CE-4CE4-8BB8-54C4390D8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83" y="1335607"/>
            <a:ext cx="6413984" cy="35389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2EA315-4CBC-403A-AC05-A7A55F4AED20}"/>
              </a:ext>
            </a:extLst>
          </p:cNvPr>
          <p:cNvSpPr/>
          <p:nvPr/>
        </p:nvSpPr>
        <p:spPr>
          <a:xfrm>
            <a:off x="7263352" y="1621410"/>
            <a:ext cx="461914" cy="3087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FDE5A7-11AD-49BA-A314-248883337BE7}"/>
              </a:ext>
            </a:extLst>
          </p:cNvPr>
          <p:cNvGrpSpPr/>
          <p:nvPr/>
        </p:nvGrpSpPr>
        <p:grpSpPr>
          <a:xfrm>
            <a:off x="0" y="1239922"/>
            <a:ext cx="9144000" cy="2663655"/>
            <a:chOff x="0" y="1239922"/>
            <a:chExt cx="9144000" cy="266365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C39262A-F52C-4D1C-90AF-4EA9DAE7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239922"/>
              <a:ext cx="9144000" cy="266365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D43EAE9-D31C-431E-B235-E44DBF2AF929}"/>
                </a:ext>
              </a:extLst>
            </p:cNvPr>
            <p:cNvSpPr/>
            <p:nvPr/>
          </p:nvSpPr>
          <p:spPr>
            <a:xfrm>
              <a:off x="270266" y="1945242"/>
              <a:ext cx="4648575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052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4650E6C-8E52-4FDA-BAF3-94A6149582FC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653280" y="457300"/>
            <a:ext cx="3722070" cy="481200"/>
          </a:xfrm>
        </p:spPr>
        <p:txBody>
          <a:bodyPr/>
          <a:lstStyle/>
          <a:p>
            <a:r>
              <a:rPr lang="ko-KR" altLang="en-US" dirty="0"/>
              <a:t>광주 </a:t>
            </a:r>
            <a:r>
              <a:rPr lang="en-US" altLang="ko-KR" dirty="0"/>
              <a:t>2021</a:t>
            </a:r>
            <a:r>
              <a:rPr lang="ko-KR" altLang="en-US" dirty="0"/>
              <a:t>년 부터 </a:t>
            </a:r>
            <a:r>
              <a:rPr lang="en-US" altLang="ko-KR" dirty="0"/>
              <a:t>2022</a:t>
            </a:r>
            <a:r>
              <a:rPr lang="ko-KR" altLang="en-US" dirty="0"/>
              <a:t>년 상승률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92BD6A-6B32-4B1A-8357-FAAFCBC0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294" y="1166551"/>
            <a:ext cx="6796726" cy="37314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B71BE9-53A4-4AAC-B6FB-257186E8732F}"/>
              </a:ext>
            </a:extLst>
          </p:cNvPr>
          <p:cNvGrpSpPr/>
          <p:nvPr/>
        </p:nvGrpSpPr>
        <p:grpSpPr>
          <a:xfrm>
            <a:off x="5048054" y="1406614"/>
            <a:ext cx="2903448" cy="3316214"/>
            <a:chOff x="5048054" y="1731432"/>
            <a:chExt cx="2903448" cy="15788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9115EC-70D1-47EA-AD17-58DDD289D7BE}"/>
                </a:ext>
              </a:extLst>
            </p:cNvPr>
            <p:cNvSpPr/>
            <p:nvPr/>
          </p:nvSpPr>
          <p:spPr>
            <a:xfrm>
              <a:off x="5048054" y="2003195"/>
              <a:ext cx="471962" cy="13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771E5E-1742-4B6D-9018-7F74523B8C1D}"/>
                </a:ext>
              </a:extLst>
            </p:cNvPr>
            <p:cNvSpPr/>
            <p:nvPr/>
          </p:nvSpPr>
          <p:spPr>
            <a:xfrm>
              <a:off x="5543581" y="1957124"/>
              <a:ext cx="471962" cy="1353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AC5AE7C-4D59-48E2-9C8E-2E615810E8E9}"/>
                </a:ext>
              </a:extLst>
            </p:cNvPr>
            <p:cNvSpPr/>
            <p:nvPr/>
          </p:nvSpPr>
          <p:spPr>
            <a:xfrm>
              <a:off x="6509826" y="1764131"/>
              <a:ext cx="471962" cy="1546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9C5CEE-64F1-4DA4-88F8-D4458F17634A}"/>
                </a:ext>
              </a:extLst>
            </p:cNvPr>
            <p:cNvSpPr/>
            <p:nvPr/>
          </p:nvSpPr>
          <p:spPr>
            <a:xfrm>
              <a:off x="6989970" y="1764131"/>
              <a:ext cx="471962" cy="1546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885BCB-4622-4711-A35C-9668D3A8D902}"/>
                </a:ext>
              </a:extLst>
            </p:cNvPr>
            <p:cNvSpPr/>
            <p:nvPr/>
          </p:nvSpPr>
          <p:spPr>
            <a:xfrm>
              <a:off x="7479540" y="1731432"/>
              <a:ext cx="471962" cy="15788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4CB325C-AF08-4F43-8AB1-46E08C0E5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2981"/>
            <a:ext cx="9144000" cy="29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80F613-DECB-4171-BE3E-6B3A63F9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27" y="1178350"/>
            <a:ext cx="6616224" cy="362932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A4650E6C-8E52-4FDA-BAF3-94A6149582FC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699001" y="457300"/>
            <a:ext cx="3676350" cy="481200"/>
          </a:xfrm>
        </p:spPr>
        <p:txBody>
          <a:bodyPr/>
          <a:lstStyle/>
          <a:p>
            <a:r>
              <a:rPr lang="ko-KR" altLang="en-US" dirty="0"/>
              <a:t>광주 </a:t>
            </a:r>
            <a:r>
              <a:rPr lang="en-US" altLang="ko-KR" dirty="0"/>
              <a:t>2022</a:t>
            </a:r>
            <a:r>
              <a:rPr lang="ko-KR" altLang="en-US" dirty="0"/>
              <a:t>년 부터 </a:t>
            </a:r>
            <a:r>
              <a:rPr lang="en-US" altLang="ko-KR" dirty="0"/>
              <a:t>2023</a:t>
            </a:r>
            <a:r>
              <a:rPr lang="ko-KR" altLang="en-US" dirty="0"/>
              <a:t>년 상승률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750D5-DC8E-4AA9-A1A8-4EC0619BBA5D}"/>
              </a:ext>
            </a:extLst>
          </p:cNvPr>
          <p:cNvSpPr/>
          <p:nvPr/>
        </p:nvSpPr>
        <p:spPr>
          <a:xfrm>
            <a:off x="4963212" y="2059759"/>
            <a:ext cx="1013382" cy="260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59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2" name="Google Shape;2482;p43"/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2483" name="Google Shape;2483;p43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3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485" name="Google Shape;2485;p43"/>
          <p:cNvGraphicFramePr/>
          <p:nvPr>
            <p:extLst>
              <p:ext uri="{D42A27DB-BD31-4B8C-83A1-F6EECF244321}">
                <p14:modId xmlns:p14="http://schemas.microsoft.com/office/powerpoint/2010/main" val="3735082835"/>
              </p:ext>
            </p:extLst>
          </p:nvPr>
        </p:nvGraphicFramePr>
        <p:xfrm>
          <a:off x="1527100" y="2073732"/>
          <a:ext cx="6089775" cy="1649790"/>
        </p:xfrm>
        <a:graphic>
          <a:graphicData uri="http://schemas.openxmlformats.org/drawingml/2006/table">
            <a:tbl>
              <a:tblPr>
                <a:noFill/>
                <a:effectLst/>
                <a:tableStyleId>{DB27A679-BED4-435F-B410-925D23C11245}</a:tableStyleId>
              </a:tblPr>
              <a:tblGrid>
                <a:gridCol w="14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가공</a:t>
                      </a:r>
                      <a:r>
                        <a:rPr lang="en-US" altLang="ko-KR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신선 식품 및 생활용품 가격 데이터</a:t>
                      </a:r>
                      <a:endParaRPr sz="12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한국 소비자원 참 가격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https://www.price.go.kr/tprice/portal/pricetrend/dailynecessitypricetrend/getGoodTrendSear.do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Cpi, </a:t>
                      </a:r>
                      <a:r>
                        <a:rPr lang="en-US" sz="1200" dirty="0" err="1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grdp</a:t>
                      </a:r>
                      <a:r>
                        <a:rPr lang="ko-KR" alt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데이터</a:t>
                      </a:r>
                      <a:endParaRPr sz="12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통계청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https://kostat.go.kr/ansk/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698150"/>
                  </a:ext>
                </a:extLst>
              </a:tr>
            </a:tbl>
          </a:graphicData>
        </a:graphic>
      </p:graphicFrame>
      <p:sp>
        <p:nvSpPr>
          <p:cNvPr id="2486" name="Google Shape;2486;p4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참조한 데이터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0"/>
          <p:cNvSpPr txBox="1">
            <a:spLocks noGrp="1"/>
          </p:cNvSpPr>
          <p:nvPr>
            <p:ph type="subTitle" idx="1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ko-KR" altLang="en-US" dirty="0"/>
              <a:t> 신안군과 다른 도시 대비 가깝기 때문에 소금을 구하기 보다 쉬웠던 것이 아닐까</a:t>
            </a:r>
            <a:r>
              <a:rPr lang="en-US" altLang="ko-KR" dirty="0"/>
              <a:t>?”</a:t>
            </a:r>
            <a:endParaRPr dirty="0"/>
          </a:p>
        </p:txBody>
      </p:sp>
      <p:sp>
        <p:nvSpPr>
          <p:cNvPr id="650" name="Google Shape;650;p30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r>
              <a:rPr lang="ko-KR" altLang="en-US" dirty="0"/>
              <a:t>박형준</a:t>
            </a:r>
            <a:endParaRPr dirty="0"/>
          </a:p>
        </p:txBody>
      </p:sp>
      <p:grpSp>
        <p:nvGrpSpPr>
          <p:cNvPr id="651" name="Google Shape;651;p30"/>
          <p:cNvGrpSpPr/>
          <p:nvPr/>
        </p:nvGrpSpPr>
        <p:grpSpPr>
          <a:xfrm>
            <a:off x="509250" y="566571"/>
            <a:ext cx="3030013" cy="3929999"/>
            <a:chOff x="509250" y="566571"/>
            <a:chExt cx="3030013" cy="3929999"/>
          </a:xfrm>
        </p:grpSpPr>
        <p:grpSp>
          <p:nvGrpSpPr>
            <p:cNvPr id="652" name="Google Shape;652;p3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53" name="Google Shape;653;p3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3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58" name="Google Shape;65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3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63" name="Google Shape;663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667;p30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668" name="Google Shape;66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30"/>
            <p:cNvSpPr/>
            <p:nvPr/>
          </p:nvSpPr>
          <p:spPr>
            <a:xfrm>
              <a:off x="3388750" y="2496459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3222671" y="107168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09250" y="56657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32296" y="77283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7716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p42"/>
          <p:cNvGrpSpPr/>
          <p:nvPr/>
        </p:nvGrpSpPr>
        <p:grpSpPr>
          <a:xfrm>
            <a:off x="2229237" y="2177536"/>
            <a:ext cx="4844588" cy="630607"/>
            <a:chOff x="6974992" y="1394136"/>
            <a:chExt cx="596881" cy="630607"/>
          </a:xfrm>
        </p:grpSpPr>
        <p:sp>
          <p:nvSpPr>
            <p:cNvPr id="2463" name="Google Shape;2463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5" name="Google Shape;2465;p42"/>
          <p:cNvGrpSpPr/>
          <p:nvPr/>
        </p:nvGrpSpPr>
        <p:grpSpPr>
          <a:xfrm>
            <a:off x="2229237" y="3363561"/>
            <a:ext cx="4844588" cy="630607"/>
            <a:chOff x="6974992" y="1394136"/>
            <a:chExt cx="596881" cy="630607"/>
          </a:xfrm>
        </p:grpSpPr>
        <p:sp>
          <p:nvSpPr>
            <p:cNvPr id="2466" name="Google Shape;2466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8" name="Google Shape;2468;p42"/>
          <p:cNvGrpSpPr/>
          <p:nvPr/>
        </p:nvGrpSpPr>
        <p:grpSpPr>
          <a:xfrm>
            <a:off x="2229237" y="973674"/>
            <a:ext cx="4844588" cy="630607"/>
            <a:chOff x="6974992" y="1394136"/>
            <a:chExt cx="596881" cy="630607"/>
          </a:xfrm>
        </p:grpSpPr>
        <p:sp>
          <p:nvSpPr>
            <p:cNvPr id="2469" name="Google Shape;2469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1" name="Google Shape;2471;p42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72" name="Google Shape;2472;p42"/>
          <p:cNvSpPr txBox="1">
            <a:spLocks noGrp="1"/>
          </p:cNvSpPr>
          <p:nvPr>
            <p:ph type="subTitle" idx="1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전국 동일</a:t>
            </a:r>
            <a:endParaRPr dirty="0"/>
          </a:p>
        </p:txBody>
      </p:sp>
      <p:sp>
        <p:nvSpPr>
          <p:cNvPr id="2473" name="Google Shape;2473;p42"/>
          <p:cNvSpPr txBox="1">
            <a:spLocks noGrp="1"/>
          </p:cNvSpPr>
          <p:nvPr>
            <p:ph type="subTitle" idx="2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소금을 보다 구하기 쉬웠을 것으로 예상되는 지역 제외</a:t>
            </a:r>
            <a:endParaRPr dirty="0"/>
          </a:p>
        </p:txBody>
      </p:sp>
      <p:sp>
        <p:nvSpPr>
          <p:cNvPr id="2474" name="Google Shape;2474;p42"/>
          <p:cNvSpPr txBox="1">
            <a:spLocks noGrp="1"/>
          </p:cNvSpPr>
          <p:nvPr>
            <p:ph type="subTitle" idx="3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전국 동일</a:t>
            </a:r>
            <a:endParaRPr dirty="0"/>
          </a:p>
        </p:txBody>
      </p:sp>
      <p:sp>
        <p:nvSpPr>
          <p:cNvPr id="2475" name="Google Shape;2475;p42"/>
          <p:cNvSpPr txBox="1">
            <a:spLocks noGrp="1"/>
          </p:cNvSpPr>
          <p:nvPr>
            <p:ph type="title"/>
          </p:nvPr>
        </p:nvSpPr>
        <p:spPr>
          <a:xfrm>
            <a:off x="2808900" y="822370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2022</a:t>
            </a:r>
            <a:r>
              <a:rPr lang="ko-KR" altLang="en-US" sz="2000" dirty="0"/>
              <a:t>년 밀가루 식용유</a:t>
            </a:r>
            <a:endParaRPr sz="2000" dirty="0"/>
          </a:p>
        </p:txBody>
      </p:sp>
      <p:sp>
        <p:nvSpPr>
          <p:cNvPr id="2476" name="Google Shape;2476;p42"/>
          <p:cNvSpPr txBox="1">
            <a:spLocks noGrp="1"/>
          </p:cNvSpPr>
          <p:nvPr>
            <p:ph type="title" idx="4"/>
          </p:nvPr>
        </p:nvSpPr>
        <p:spPr>
          <a:xfrm>
            <a:off x="2808900" y="2034044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2023</a:t>
            </a:r>
            <a:r>
              <a:rPr lang="ko-KR" altLang="en-US" sz="2000" dirty="0"/>
              <a:t>년 소금</a:t>
            </a:r>
            <a:endParaRPr sz="2000" dirty="0"/>
          </a:p>
        </p:txBody>
      </p:sp>
      <p:sp>
        <p:nvSpPr>
          <p:cNvPr id="2477" name="Google Shape;2477;p42"/>
          <p:cNvSpPr txBox="1">
            <a:spLocks noGrp="1"/>
          </p:cNvSpPr>
          <p:nvPr>
            <p:ph type="title" idx="5"/>
          </p:nvPr>
        </p:nvSpPr>
        <p:spPr>
          <a:xfrm>
            <a:off x="2808900" y="3229845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매년 된장</a:t>
            </a:r>
            <a:r>
              <a:rPr lang="en-US" altLang="ko-KR" sz="2000" dirty="0"/>
              <a:t>, </a:t>
            </a:r>
            <a:r>
              <a:rPr lang="ko-KR" altLang="en-US" sz="2000" dirty="0"/>
              <a:t>고추장 쌈장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80421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0"/>
          <p:cNvSpPr txBox="1">
            <a:spLocks noGrp="1"/>
          </p:cNvSpPr>
          <p:nvPr>
            <p:ph type="subTitle" idx="1"/>
          </p:nvPr>
        </p:nvSpPr>
        <p:spPr>
          <a:xfrm flipH="1">
            <a:off x="4077093" y="1876125"/>
            <a:ext cx="4262582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경제 성장률 보다 </a:t>
            </a:r>
            <a:r>
              <a:rPr lang="ko-KR" altLang="en-US" dirty="0">
                <a:highlight>
                  <a:srgbClr val="FFF2CC"/>
                </a:highlight>
              </a:rPr>
              <a:t>국제적으로 큰 일</a:t>
            </a:r>
            <a:r>
              <a:rPr lang="ko-KR" altLang="en-US" dirty="0"/>
              <a:t>이 있을 때 가격 변동이 더 높은 것으로 보임</a:t>
            </a:r>
            <a:endParaRPr dirty="0"/>
          </a:p>
        </p:txBody>
      </p:sp>
      <p:sp>
        <p:nvSpPr>
          <p:cNvPr id="650" name="Google Shape;650;p30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진짜 결론</a:t>
            </a:r>
            <a:endParaRPr dirty="0"/>
          </a:p>
        </p:txBody>
      </p:sp>
      <p:grpSp>
        <p:nvGrpSpPr>
          <p:cNvPr id="651" name="Google Shape;651;p30"/>
          <p:cNvGrpSpPr/>
          <p:nvPr/>
        </p:nvGrpSpPr>
        <p:grpSpPr>
          <a:xfrm>
            <a:off x="509250" y="566571"/>
            <a:ext cx="3030013" cy="3929999"/>
            <a:chOff x="509250" y="566571"/>
            <a:chExt cx="3030013" cy="3929999"/>
          </a:xfrm>
        </p:grpSpPr>
        <p:grpSp>
          <p:nvGrpSpPr>
            <p:cNvPr id="652" name="Google Shape;652;p3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53" name="Google Shape;653;p3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3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58" name="Google Shape;65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3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63" name="Google Shape;663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667;p30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668" name="Google Shape;66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30"/>
            <p:cNvSpPr/>
            <p:nvPr/>
          </p:nvSpPr>
          <p:spPr>
            <a:xfrm>
              <a:off x="3388750" y="2496459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3222671" y="107168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09250" y="56657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32296" y="77283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br>
              <a:rPr lang="en" dirty="0"/>
            </a:br>
            <a:r>
              <a:rPr lang="ko-KR" altLang="en-US" sz="2000" dirty="0"/>
              <a:t>코로나 이후</a:t>
            </a:r>
            <a:br>
              <a:rPr lang="en-US" altLang="ko-KR" sz="2000" dirty="0"/>
            </a:br>
            <a:r>
              <a:rPr lang="ko-KR" altLang="en-US" sz="2000" dirty="0"/>
              <a:t>신선 식품</a:t>
            </a:r>
            <a:br>
              <a:rPr lang="en-US" altLang="ko-KR" sz="2000" dirty="0"/>
            </a:br>
            <a:r>
              <a:rPr lang="ko-KR" altLang="en-US" sz="2000" dirty="0"/>
              <a:t>가격동향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이현종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7945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제가 밥을 잘 먹습니다</a:t>
            </a:r>
            <a:r>
              <a:rPr lang="en-US" altLang="ko-KR" sz="1600" dirty="0"/>
              <a:t>."</a:t>
            </a:r>
            <a:endParaRPr sz="1600" dirty="0"/>
          </a:p>
        </p:txBody>
      </p: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신선식품을 조사한 이유</a:t>
            </a:r>
            <a:endParaRPr dirty="0"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1146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F2421404-B773-4DBA-BBB8-66345A51C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2" y="1709429"/>
            <a:ext cx="4268252" cy="3147669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해산물</a:t>
            </a:r>
            <a:endParaRPr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EE2D26-0ABA-410E-A44F-E50FDFF43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9429"/>
            <a:ext cx="4300161" cy="3147669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B0E72AD-8D70-4650-98F8-1350E542C278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49" name="Google Shape;821;p33">
              <a:extLst>
                <a:ext uri="{FF2B5EF4-FFF2-40B4-BE49-F238E27FC236}">
                  <a16:creationId xmlns:a16="http://schemas.microsoft.com/office/drawing/2014/main" id="{1321B087-1999-4AAF-9A92-6FBDE7151E77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0" name="Google Shape;822;p33">
              <a:extLst>
                <a:ext uri="{FF2B5EF4-FFF2-40B4-BE49-F238E27FC236}">
                  <a16:creationId xmlns:a16="http://schemas.microsoft.com/office/drawing/2014/main" id="{46C42E23-55C4-4CC6-A537-7A83648D89C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D98C4F6-727E-4A2F-B887-B8D804B25D72}"/>
              </a:ext>
            </a:extLst>
          </p:cNvPr>
          <p:cNvGrpSpPr/>
          <p:nvPr/>
        </p:nvGrpSpPr>
        <p:grpSpPr>
          <a:xfrm>
            <a:off x="6258109" y="1186387"/>
            <a:ext cx="1653236" cy="360882"/>
            <a:chOff x="574250" y="1632437"/>
            <a:chExt cx="2204315" cy="813693"/>
          </a:xfrm>
        </p:grpSpPr>
        <p:sp>
          <p:nvSpPr>
            <p:cNvPr id="52" name="Google Shape;821;p33">
              <a:extLst>
                <a:ext uri="{FF2B5EF4-FFF2-40B4-BE49-F238E27FC236}">
                  <a16:creationId xmlns:a16="http://schemas.microsoft.com/office/drawing/2014/main" id="{8C26748B-C1D4-4455-8296-F45C60111D81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solidFill>
                  <a:schemeClr val="accent3"/>
                </a:solidFill>
              </a:endParaRPr>
            </a:p>
          </p:txBody>
        </p:sp>
        <p:sp>
          <p:nvSpPr>
            <p:cNvPr id="53" name="Google Shape;822;p33">
              <a:extLst>
                <a:ext uri="{FF2B5EF4-FFF2-40B4-BE49-F238E27FC236}">
                  <a16:creationId xmlns:a16="http://schemas.microsoft.com/office/drawing/2014/main" id="{465DAFFC-FCE6-49F5-8DA7-A027192E8DB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solidFill>
                  <a:schemeClr val="accent3"/>
                </a:solidFill>
              </a:endParaRPr>
            </a:p>
          </p:txBody>
        </p:sp>
      </p:grpSp>
      <p:sp>
        <p:nvSpPr>
          <p:cNvPr id="54" name="Google Shape;825;p33">
            <a:extLst>
              <a:ext uri="{FF2B5EF4-FFF2-40B4-BE49-F238E27FC236}">
                <a16:creationId xmlns:a16="http://schemas.microsoft.com/office/drawing/2014/main" id="{E2C679F0-0573-4735-8FFD-54ACEB7BB3B8}"/>
              </a:ext>
            </a:extLst>
          </p:cNvPr>
          <p:cNvSpPr txBox="1">
            <a:spLocks/>
          </p:cNvSpPr>
          <p:nvPr/>
        </p:nvSpPr>
        <p:spPr>
          <a:xfrm>
            <a:off x="6258109" y="1186387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오징어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5" name="Google Shape;825;p33">
            <a:extLst>
              <a:ext uri="{FF2B5EF4-FFF2-40B4-BE49-F238E27FC236}">
                <a16:creationId xmlns:a16="http://schemas.microsoft.com/office/drawing/2014/main" id="{ABF8F338-FAF6-4D9B-A947-AD083C4E4BA3}"/>
              </a:ext>
            </a:extLst>
          </p:cNvPr>
          <p:cNvSpPr txBox="1">
            <a:spLocks/>
          </p:cNvSpPr>
          <p:nvPr/>
        </p:nvSpPr>
        <p:spPr>
          <a:xfrm>
            <a:off x="1519165" y="1182558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고등어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811A64-1A1F-4A30-B695-3862BBF8D06A}"/>
              </a:ext>
            </a:extLst>
          </p:cNvPr>
          <p:cNvSpPr/>
          <p:nvPr/>
        </p:nvSpPr>
        <p:spPr>
          <a:xfrm>
            <a:off x="2341880" y="1818640"/>
            <a:ext cx="196596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335458-929D-4136-9842-1E141DF7032D}"/>
              </a:ext>
            </a:extLst>
          </p:cNvPr>
          <p:cNvSpPr/>
          <p:nvPr/>
        </p:nvSpPr>
        <p:spPr>
          <a:xfrm>
            <a:off x="6964680" y="1818640"/>
            <a:ext cx="196596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675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해산물</a:t>
            </a:r>
            <a:endParaRPr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BC7ABE-D57B-4653-BA2A-82323D74E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0" y="3659009"/>
            <a:ext cx="4862762" cy="1184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5A0CE5-1EC7-4822-9933-98DD0D46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11" y="2537161"/>
            <a:ext cx="4862762" cy="1088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C4BFDB-38B2-48A3-A1E7-E82CE9D7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10" y="1382844"/>
            <a:ext cx="4862762" cy="10933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30CEF6-026F-4B3D-AB6F-D1241F63433A}"/>
              </a:ext>
            </a:extLst>
          </p:cNvPr>
          <p:cNvSpPr txBox="1"/>
          <p:nvPr/>
        </p:nvSpPr>
        <p:spPr>
          <a:xfrm>
            <a:off x="5469536" y="3625173"/>
            <a:ext cx="35751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rgbClr val="FF0000"/>
                </a:solidFill>
              </a:rPr>
              <a:t>전쟁</a:t>
            </a:r>
            <a:r>
              <a:rPr lang="ko-KR" altLang="en-US" sz="2100" b="1" dirty="0"/>
              <a:t>으로 인한 유가 상승 및</a:t>
            </a:r>
            <a:endParaRPr lang="en-US" altLang="ko-KR" sz="2100" b="1" dirty="0"/>
          </a:p>
          <a:p>
            <a:r>
              <a:rPr lang="ko-KR" altLang="en-US" sz="2100" b="1" dirty="0"/>
              <a:t>일본의 </a:t>
            </a:r>
            <a:r>
              <a:rPr lang="ko-KR" altLang="en-US" sz="2100" b="1" dirty="0" err="1">
                <a:solidFill>
                  <a:srgbClr val="FF0000"/>
                </a:solidFill>
              </a:rPr>
              <a:t>오염수</a:t>
            </a:r>
            <a:r>
              <a:rPr lang="ko-KR" altLang="en-US" sz="2100" b="1" dirty="0">
                <a:solidFill>
                  <a:srgbClr val="FF0000"/>
                </a:solidFill>
              </a:rPr>
              <a:t> 방류</a:t>
            </a:r>
            <a:endParaRPr lang="en-US" altLang="ko-KR" sz="2100" b="1" dirty="0">
              <a:solidFill>
                <a:srgbClr val="FF0000"/>
              </a:solidFill>
            </a:endParaRPr>
          </a:p>
          <a:p>
            <a:r>
              <a:rPr lang="en-US" altLang="ko-KR" sz="2100" b="1" dirty="0">
                <a:solidFill>
                  <a:schemeClr val="accent1"/>
                </a:solidFill>
              </a:rPr>
              <a:t>&gt;</a:t>
            </a:r>
            <a:r>
              <a:rPr lang="ko-KR" altLang="en-US" sz="2100" b="1" dirty="0"/>
              <a:t> </a:t>
            </a:r>
            <a:r>
              <a:rPr lang="ko-KR" altLang="en-US" sz="2100" b="1" dirty="0">
                <a:solidFill>
                  <a:schemeClr val="accent1"/>
                </a:solidFill>
              </a:rPr>
              <a:t>해산물 가격 인상 </a:t>
            </a:r>
          </a:p>
        </p:txBody>
      </p:sp>
    </p:spTree>
    <p:extLst>
      <p:ext uri="{BB962C8B-B14F-4D97-AF65-F5344CB8AC3E}">
        <p14:creationId xmlns:p14="http://schemas.microsoft.com/office/powerpoint/2010/main" val="2922930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8B851D6-CFA2-4849-A4AA-215DAAC9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1" y="1710594"/>
            <a:ext cx="4268252" cy="31118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1FCA9D-6A85-47F1-93D9-E7BB29711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9428"/>
            <a:ext cx="4300161" cy="3147670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축산업</a:t>
            </a:r>
            <a:endParaRPr sz="2100" b="1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B0E72AD-8D70-4650-98F8-1350E542C278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49" name="Google Shape;821;p33">
              <a:extLst>
                <a:ext uri="{FF2B5EF4-FFF2-40B4-BE49-F238E27FC236}">
                  <a16:creationId xmlns:a16="http://schemas.microsoft.com/office/drawing/2014/main" id="{1321B087-1999-4AAF-9A92-6FBDE7151E77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0" name="Google Shape;822;p33">
              <a:extLst>
                <a:ext uri="{FF2B5EF4-FFF2-40B4-BE49-F238E27FC236}">
                  <a16:creationId xmlns:a16="http://schemas.microsoft.com/office/drawing/2014/main" id="{46C42E23-55C4-4CC6-A537-7A83648D89C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D98C4F6-727E-4A2F-B887-B8D804B25D72}"/>
              </a:ext>
            </a:extLst>
          </p:cNvPr>
          <p:cNvGrpSpPr/>
          <p:nvPr/>
        </p:nvGrpSpPr>
        <p:grpSpPr>
          <a:xfrm>
            <a:off x="6258109" y="1186387"/>
            <a:ext cx="1653236" cy="360882"/>
            <a:chOff x="574250" y="1632437"/>
            <a:chExt cx="2204315" cy="813693"/>
          </a:xfrm>
        </p:grpSpPr>
        <p:sp>
          <p:nvSpPr>
            <p:cNvPr id="52" name="Google Shape;821;p33">
              <a:extLst>
                <a:ext uri="{FF2B5EF4-FFF2-40B4-BE49-F238E27FC236}">
                  <a16:creationId xmlns:a16="http://schemas.microsoft.com/office/drawing/2014/main" id="{8C26748B-C1D4-4455-8296-F45C60111D81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3" name="Google Shape;822;p33">
              <a:extLst>
                <a:ext uri="{FF2B5EF4-FFF2-40B4-BE49-F238E27FC236}">
                  <a16:creationId xmlns:a16="http://schemas.microsoft.com/office/drawing/2014/main" id="{465DAFFC-FCE6-49F5-8DA7-A027192E8DB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54" name="Google Shape;825;p33">
            <a:extLst>
              <a:ext uri="{FF2B5EF4-FFF2-40B4-BE49-F238E27FC236}">
                <a16:creationId xmlns:a16="http://schemas.microsoft.com/office/drawing/2014/main" id="{E2C679F0-0573-4735-8FFD-54ACEB7BB3B8}"/>
              </a:ext>
            </a:extLst>
          </p:cNvPr>
          <p:cNvSpPr txBox="1">
            <a:spLocks/>
          </p:cNvSpPr>
          <p:nvPr/>
        </p:nvSpPr>
        <p:spPr>
          <a:xfrm>
            <a:off x="6258109" y="1208872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쇠고기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5" name="Google Shape;825;p33">
            <a:extLst>
              <a:ext uri="{FF2B5EF4-FFF2-40B4-BE49-F238E27FC236}">
                <a16:creationId xmlns:a16="http://schemas.microsoft.com/office/drawing/2014/main" id="{ABF8F338-FAF6-4D9B-A947-AD083C4E4BA3}"/>
              </a:ext>
            </a:extLst>
          </p:cNvPr>
          <p:cNvSpPr txBox="1">
            <a:spLocks/>
          </p:cNvSpPr>
          <p:nvPr/>
        </p:nvSpPr>
        <p:spPr>
          <a:xfrm>
            <a:off x="1519165" y="1182558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돼지고기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1A76BE-8432-405A-8EB4-535C5A96B598}"/>
              </a:ext>
            </a:extLst>
          </p:cNvPr>
          <p:cNvSpPr/>
          <p:nvPr/>
        </p:nvSpPr>
        <p:spPr>
          <a:xfrm>
            <a:off x="6847840" y="1818640"/>
            <a:ext cx="208280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A64113-7CC3-490C-80A7-911D44FCF853}"/>
              </a:ext>
            </a:extLst>
          </p:cNvPr>
          <p:cNvSpPr/>
          <p:nvPr/>
        </p:nvSpPr>
        <p:spPr>
          <a:xfrm>
            <a:off x="2287788" y="1818640"/>
            <a:ext cx="208280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027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5180650" y="429194"/>
            <a:ext cx="3194700" cy="481200"/>
          </a:xfrm>
        </p:spPr>
        <p:txBody>
          <a:bodyPr/>
          <a:lstStyle/>
          <a:p>
            <a:r>
              <a:rPr lang="ko-KR" altLang="en-US" sz="2100" b="1" dirty="0"/>
              <a:t>축산업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AD218-7AA9-469E-A086-488C7794D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1" y="1066079"/>
            <a:ext cx="5252954" cy="11318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289D43-E9A6-48D0-ADE9-8CAF85FFD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1" y="3766578"/>
            <a:ext cx="5252954" cy="1225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405F5-D160-4DDC-9874-0A74B54E4927}"/>
              </a:ext>
            </a:extLst>
          </p:cNvPr>
          <p:cNvSpPr txBox="1"/>
          <p:nvPr/>
        </p:nvSpPr>
        <p:spPr>
          <a:xfrm>
            <a:off x="5515281" y="3593214"/>
            <a:ext cx="35076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rgbClr val="FF0000"/>
                </a:solidFill>
              </a:rPr>
              <a:t>우크라이나 전쟁</a:t>
            </a:r>
            <a:r>
              <a:rPr lang="ko-KR" altLang="en-US" sz="2100" b="1" dirty="0"/>
              <a:t>으로 인해</a:t>
            </a:r>
            <a:endParaRPr lang="en-US" altLang="ko-KR" sz="2100" b="1" dirty="0"/>
          </a:p>
          <a:p>
            <a:r>
              <a:rPr lang="en-US" altLang="ko-KR" sz="2100" b="1" dirty="0"/>
              <a:t>&gt;</a:t>
            </a:r>
            <a:r>
              <a:rPr lang="ko-KR" altLang="en-US" sz="2100" b="1" dirty="0"/>
              <a:t> 배합사료 가격 인상</a:t>
            </a:r>
            <a:endParaRPr lang="en-US" altLang="ko-KR" sz="2100" b="1" dirty="0"/>
          </a:p>
          <a:p>
            <a:r>
              <a:rPr lang="en-US" altLang="ko-KR" sz="2100" b="1" dirty="0">
                <a:solidFill>
                  <a:schemeClr val="accent1"/>
                </a:solidFill>
              </a:rPr>
              <a:t>&gt;</a:t>
            </a:r>
            <a:r>
              <a:rPr lang="ko-KR" altLang="en-US" sz="2100" b="1" dirty="0"/>
              <a:t> </a:t>
            </a:r>
            <a:r>
              <a:rPr lang="ko-KR" altLang="en-US" sz="2100" b="1" dirty="0">
                <a:solidFill>
                  <a:schemeClr val="accent1"/>
                </a:solidFill>
              </a:rPr>
              <a:t>축산물 가격 인상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06BD78-6726-402A-B72F-840F2573B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" y="2358806"/>
            <a:ext cx="5252953" cy="11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46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3EC0B62-4878-4D2D-811C-275D121BD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65" y="1709429"/>
            <a:ext cx="4281574" cy="3147669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농작물</a:t>
            </a:r>
            <a:endParaRPr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944C99-3D1D-4DF5-B6C2-FFA7BFFCD941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821" name="Google Shape;821;p33"/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37A1FF-2DDC-46BB-A3E7-ED1CF26C341C}"/>
              </a:ext>
            </a:extLst>
          </p:cNvPr>
          <p:cNvGrpSpPr/>
          <p:nvPr/>
        </p:nvGrpSpPr>
        <p:grpSpPr>
          <a:xfrm>
            <a:off x="6224497" y="1182559"/>
            <a:ext cx="1653236" cy="360882"/>
            <a:chOff x="574250" y="1632437"/>
            <a:chExt cx="2204315" cy="813693"/>
          </a:xfrm>
        </p:grpSpPr>
        <p:sp>
          <p:nvSpPr>
            <p:cNvPr id="24" name="Google Shape;821;p33">
              <a:extLst>
                <a:ext uri="{FF2B5EF4-FFF2-40B4-BE49-F238E27FC236}">
                  <a16:creationId xmlns:a16="http://schemas.microsoft.com/office/drawing/2014/main" id="{0CA22D3D-AE63-4E7C-96E9-CB2F27A49075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822;p33">
              <a:extLst>
                <a:ext uri="{FF2B5EF4-FFF2-40B4-BE49-F238E27FC236}">
                  <a16:creationId xmlns:a16="http://schemas.microsoft.com/office/drawing/2014/main" id="{758C80C1-9E95-4E60-8B52-ED0ADDF9D696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6" name="Google Shape;825;p33">
            <a:extLst>
              <a:ext uri="{FF2B5EF4-FFF2-40B4-BE49-F238E27FC236}">
                <a16:creationId xmlns:a16="http://schemas.microsoft.com/office/drawing/2014/main" id="{80F97B35-28E6-4EEC-912C-DC6C4CD9E5AA}"/>
              </a:ext>
            </a:extLst>
          </p:cNvPr>
          <p:cNvSpPr txBox="1">
            <a:spLocks/>
          </p:cNvSpPr>
          <p:nvPr/>
        </p:nvSpPr>
        <p:spPr>
          <a:xfrm>
            <a:off x="6258109" y="1186387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대파</a:t>
            </a:r>
          </a:p>
        </p:txBody>
      </p:sp>
      <p:sp>
        <p:nvSpPr>
          <p:cNvPr id="16" name="Google Shape;825;p33">
            <a:extLst>
              <a:ext uri="{FF2B5EF4-FFF2-40B4-BE49-F238E27FC236}">
                <a16:creationId xmlns:a16="http://schemas.microsoft.com/office/drawing/2014/main" id="{96D91386-3FD9-4807-8AD2-5E0FD91A076F}"/>
              </a:ext>
            </a:extLst>
          </p:cNvPr>
          <p:cNvSpPr txBox="1">
            <a:spLocks/>
          </p:cNvSpPr>
          <p:nvPr/>
        </p:nvSpPr>
        <p:spPr>
          <a:xfrm>
            <a:off x="1519165" y="1182558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당근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25317-5E42-4EF4-9FA8-0788D5548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9429"/>
            <a:ext cx="4209237" cy="31476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A5016-AF4E-4B8A-A92B-D2312F1B1EB2}"/>
              </a:ext>
            </a:extLst>
          </p:cNvPr>
          <p:cNvSpPr/>
          <p:nvPr/>
        </p:nvSpPr>
        <p:spPr>
          <a:xfrm>
            <a:off x="5186271" y="261112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72EE0D-7303-4975-AD1D-0A9D5EF1A65B}"/>
              </a:ext>
            </a:extLst>
          </p:cNvPr>
          <p:cNvSpPr/>
          <p:nvPr/>
        </p:nvSpPr>
        <p:spPr>
          <a:xfrm>
            <a:off x="548231" y="261112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53FBCE7-002F-4C69-9E39-56241416888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734911" y="2705100"/>
            <a:ext cx="1214529" cy="921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3EFF5FC-6D77-4A17-BE3C-1118CD8C0B8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96871" y="2705100"/>
            <a:ext cx="284889" cy="739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7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29840" y="2022059"/>
            <a:ext cx="4669200" cy="572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3"/>
                </a:solidFill>
              </a:rPr>
              <a:t>엔티티 관계도 </a:t>
            </a:r>
            <a:r>
              <a:rPr lang="en-US" altLang="ko-KR" b="1" dirty="0">
                <a:solidFill>
                  <a:schemeClr val="accent3"/>
                </a:solidFill>
              </a:rPr>
              <a:t>&amp; </a:t>
            </a:r>
            <a:r>
              <a:rPr lang="ko-KR" altLang="en-US" b="1" dirty="0">
                <a:solidFill>
                  <a:schemeClr val="accent3"/>
                </a:solidFill>
              </a:rPr>
              <a:t>테이블 명세서</a:t>
            </a:r>
            <a:endParaRPr b="1" dirty="0">
              <a:solidFill>
                <a:schemeClr val="accent3"/>
              </a:solidFill>
            </a:endParaRPr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095BA1-8372-4B91-A092-91698D0D7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8156"/>
            <a:ext cx="4300159" cy="3148942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농작물</a:t>
            </a:r>
            <a:endParaRPr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944C99-3D1D-4DF5-B6C2-FFA7BFFCD941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821" name="Google Shape;821;p33"/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37A1FF-2DDC-46BB-A3E7-ED1CF26C341C}"/>
              </a:ext>
            </a:extLst>
          </p:cNvPr>
          <p:cNvGrpSpPr/>
          <p:nvPr/>
        </p:nvGrpSpPr>
        <p:grpSpPr>
          <a:xfrm>
            <a:off x="6258109" y="1186387"/>
            <a:ext cx="1653236" cy="360882"/>
            <a:chOff x="574250" y="1632437"/>
            <a:chExt cx="2204315" cy="813693"/>
          </a:xfrm>
        </p:grpSpPr>
        <p:sp>
          <p:nvSpPr>
            <p:cNvPr id="24" name="Google Shape;821;p33">
              <a:extLst>
                <a:ext uri="{FF2B5EF4-FFF2-40B4-BE49-F238E27FC236}">
                  <a16:creationId xmlns:a16="http://schemas.microsoft.com/office/drawing/2014/main" id="{0CA22D3D-AE63-4E7C-96E9-CB2F27A49075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822;p33">
              <a:extLst>
                <a:ext uri="{FF2B5EF4-FFF2-40B4-BE49-F238E27FC236}">
                  <a16:creationId xmlns:a16="http://schemas.microsoft.com/office/drawing/2014/main" id="{758C80C1-9E95-4E60-8B52-ED0ADDF9D696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6" name="Google Shape;825;p33">
            <a:extLst>
              <a:ext uri="{FF2B5EF4-FFF2-40B4-BE49-F238E27FC236}">
                <a16:creationId xmlns:a16="http://schemas.microsoft.com/office/drawing/2014/main" id="{80F97B35-28E6-4EEC-912C-DC6C4CD9E5AA}"/>
              </a:ext>
            </a:extLst>
          </p:cNvPr>
          <p:cNvSpPr txBox="1">
            <a:spLocks/>
          </p:cNvSpPr>
          <p:nvPr/>
        </p:nvSpPr>
        <p:spPr>
          <a:xfrm>
            <a:off x="6258109" y="1225736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시금치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Google Shape;825;p33">
            <a:extLst>
              <a:ext uri="{FF2B5EF4-FFF2-40B4-BE49-F238E27FC236}">
                <a16:creationId xmlns:a16="http://schemas.microsoft.com/office/drawing/2014/main" id="{96D91386-3FD9-4807-8AD2-5E0FD91A076F}"/>
              </a:ext>
            </a:extLst>
          </p:cNvPr>
          <p:cNvSpPr txBox="1">
            <a:spLocks/>
          </p:cNvSpPr>
          <p:nvPr/>
        </p:nvSpPr>
        <p:spPr>
          <a:xfrm>
            <a:off x="1519165" y="1199422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배추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99D01F-2558-4B8F-89A2-A0C70F78C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80" y="1708156"/>
            <a:ext cx="4319825" cy="31489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5EA5F3-2350-4FC0-9C25-FF1E88704012}"/>
              </a:ext>
            </a:extLst>
          </p:cNvPr>
          <p:cNvSpPr/>
          <p:nvPr/>
        </p:nvSpPr>
        <p:spPr>
          <a:xfrm>
            <a:off x="3747164" y="261112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627586-DC54-40F1-9DD5-91E4FE79EA15}"/>
              </a:ext>
            </a:extLst>
          </p:cNvPr>
          <p:cNvSpPr/>
          <p:nvPr/>
        </p:nvSpPr>
        <p:spPr>
          <a:xfrm>
            <a:off x="5186271" y="423164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F059576-8560-4B3E-9999-217B15F8A0AE}"/>
              </a:ext>
            </a:extLst>
          </p:cNvPr>
          <p:cNvCxnSpPr>
            <a:stCxn id="14" idx="3"/>
          </p:cNvCxnSpPr>
          <p:nvPr/>
        </p:nvCxnSpPr>
        <p:spPr>
          <a:xfrm flipV="1">
            <a:off x="5734911" y="3662680"/>
            <a:ext cx="1824129" cy="662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F0F189-424B-49C7-BEB1-D80780EED39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865120" y="2705100"/>
            <a:ext cx="882044" cy="154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56191A5-A4AB-4B94-A129-3D61E4936448}"/>
              </a:ext>
            </a:extLst>
          </p:cNvPr>
          <p:cNvSpPr/>
          <p:nvPr/>
        </p:nvSpPr>
        <p:spPr>
          <a:xfrm>
            <a:off x="2908964" y="1732582"/>
            <a:ext cx="838200" cy="50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0ACC1A-931F-4443-93BA-0BC9FE21CFFA}"/>
              </a:ext>
            </a:extLst>
          </p:cNvPr>
          <p:cNvSpPr/>
          <p:nvPr/>
        </p:nvSpPr>
        <p:spPr>
          <a:xfrm>
            <a:off x="7492245" y="4168576"/>
            <a:ext cx="838200" cy="50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086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4714240" y="457300"/>
            <a:ext cx="3661110" cy="481200"/>
          </a:xfrm>
        </p:spPr>
        <p:txBody>
          <a:bodyPr/>
          <a:lstStyle/>
          <a:p>
            <a:r>
              <a:rPr lang="ko-KR" altLang="en-US" sz="2100" b="1" dirty="0"/>
              <a:t>울산 농업기술센터 홈페이지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B67553-1D7A-4872-9B3B-FF22AC996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3" y="1219825"/>
            <a:ext cx="6648137" cy="3701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FC87BE-A79D-4843-8FF1-D7CA6861CB6D}"/>
              </a:ext>
            </a:extLst>
          </p:cNvPr>
          <p:cNvSpPr txBox="1"/>
          <p:nvPr/>
        </p:nvSpPr>
        <p:spPr>
          <a:xfrm>
            <a:off x="6872013" y="1219825"/>
            <a:ext cx="2220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밭에 심거나 </a:t>
            </a:r>
            <a:endParaRPr lang="en-US" altLang="ko-KR" sz="1800" b="1" dirty="0"/>
          </a:p>
          <a:p>
            <a:r>
              <a:rPr lang="ko-KR" altLang="en-US" sz="1800" b="1" dirty="0"/>
              <a:t>비닐하우스를 사용하는 교육이 대다수</a:t>
            </a:r>
          </a:p>
        </p:txBody>
      </p:sp>
    </p:spTree>
    <p:extLst>
      <p:ext uri="{BB962C8B-B14F-4D97-AF65-F5344CB8AC3E}">
        <p14:creationId xmlns:p14="http://schemas.microsoft.com/office/powerpoint/2010/main" val="3062653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ko-KR" altLang="en-US" sz="2100" b="1" dirty="0"/>
              <a:t>왜</a:t>
            </a:r>
            <a:r>
              <a:rPr lang="en-US" altLang="ko-KR" sz="2100" b="1" dirty="0"/>
              <a:t>? </a:t>
            </a:r>
            <a:r>
              <a:rPr lang="ko-KR" altLang="en-US" sz="2100" b="1" dirty="0"/>
              <a:t>울산에 </a:t>
            </a:r>
            <a:r>
              <a:rPr lang="ko-KR" altLang="en-US" sz="2100" b="1" dirty="0" err="1"/>
              <a:t>무슨일이</a:t>
            </a:r>
            <a:r>
              <a:rPr lang="en-US" altLang="ko-KR" sz="2100" b="1" dirty="0"/>
              <a:t>??</a:t>
            </a:r>
            <a:endParaRPr lang="ko-KR" altLang="en-US" sz="21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03A555-D45D-4E1E-BACB-BA7F12A3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0" y="1133969"/>
            <a:ext cx="5351586" cy="11160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60328A-7BFB-445C-9604-825E5101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85" y="2288812"/>
            <a:ext cx="5492021" cy="11389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FC24D15-3169-4519-BE35-4B9A3BFA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97" y="3505316"/>
            <a:ext cx="5999320" cy="15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7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ko-KR" altLang="en-US" sz="2100" b="1" dirty="0"/>
              <a:t>왜</a:t>
            </a:r>
            <a:r>
              <a:rPr lang="en-US" altLang="ko-KR" sz="2100" b="1" dirty="0"/>
              <a:t>? </a:t>
            </a:r>
            <a:r>
              <a:rPr lang="ko-KR" altLang="en-US" sz="2100" b="1" dirty="0"/>
              <a:t>울산에 </a:t>
            </a:r>
            <a:r>
              <a:rPr lang="ko-KR" altLang="en-US" sz="2100" b="1" dirty="0" err="1"/>
              <a:t>무슨일이</a:t>
            </a:r>
            <a:r>
              <a:rPr lang="en-US" altLang="ko-KR" sz="2100" b="1" dirty="0"/>
              <a:t>??</a:t>
            </a:r>
            <a:endParaRPr lang="ko-KR" altLang="en-US" sz="21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34C36F-1746-459B-9198-14B0044C4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" y="2735043"/>
            <a:ext cx="5868004" cy="21223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43CE00-7F14-4C5E-A00D-9C0D8CFC3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" y="1306209"/>
            <a:ext cx="8074661" cy="1348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8B2B9-8B8C-4B53-B34F-335761AA2C30}"/>
              </a:ext>
            </a:extLst>
          </p:cNvPr>
          <p:cNvSpPr txBox="1"/>
          <p:nvPr/>
        </p:nvSpPr>
        <p:spPr>
          <a:xfrm>
            <a:off x="6520722" y="3970620"/>
            <a:ext cx="3091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FF0000"/>
                </a:solidFill>
              </a:rPr>
              <a:t>자연재해</a:t>
            </a:r>
            <a:r>
              <a:rPr lang="ko-KR" altLang="en-US" sz="2100" dirty="0"/>
              <a:t>로 인하여</a:t>
            </a:r>
            <a:endParaRPr lang="en-US" altLang="ko-KR" sz="2100" dirty="0"/>
          </a:p>
          <a:p>
            <a:r>
              <a:rPr lang="en-US" altLang="ko-KR" sz="2100" dirty="0">
                <a:solidFill>
                  <a:schemeClr val="accent1"/>
                </a:solidFill>
              </a:rPr>
              <a:t>&gt;</a:t>
            </a:r>
            <a:r>
              <a:rPr lang="ko-KR" altLang="en-US" sz="2100" dirty="0"/>
              <a:t> </a:t>
            </a:r>
            <a:r>
              <a:rPr lang="ko-KR" altLang="en-US" sz="2100" dirty="0">
                <a:solidFill>
                  <a:schemeClr val="accent1"/>
                </a:solidFill>
              </a:rPr>
              <a:t>농작물 가격 증가 </a:t>
            </a:r>
          </a:p>
        </p:txBody>
      </p:sp>
    </p:spTree>
    <p:extLst>
      <p:ext uri="{BB962C8B-B14F-4D97-AF65-F5344CB8AC3E}">
        <p14:creationId xmlns:p14="http://schemas.microsoft.com/office/powerpoint/2010/main" val="2006448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p42"/>
          <p:cNvGrpSpPr/>
          <p:nvPr/>
        </p:nvGrpSpPr>
        <p:grpSpPr>
          <a:xfrm>
            <a:off x="273028" y="2396766"/>
            <a:ext cx="4844588" cy="630607"/>
            <a:chOff x="6974992" y="1394136"/>
            <a:chExt cx="596881" cy="630607"/>
          </a:xfrm>
        </p:grpSpPr>
        <p:sp>
          <p:nvSpPr>
            <p:cNvPr id="2463" name="Google Shape;2463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  <p:sp>
          <p:nvSpPr>
            <p:cNvPr id="2464" name="Google Shape;2464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</p:grpSp>
      <p:grpSp>
        <p:nvGrpSpPr>
          <p:cNvPr id="2465" name="Google Shape;2465;p42"/>
          <p:cNvGrpSpPr/>
          <p:nvPr/>
        </p:nvGrpSpPr>
        <p:grpSpPr>
          <a:xfrm>
            <a:off x="273028" y="3582791"/>
            <a:ext cx="4844588" cy="630607"/>
            <a:chOff x="6974992" y="1394136"/>
            <a:chExt cx="596881" cy="630607"/>
          </a:xfrm>
        </p:grpSpPr>
        <p:sp>
          <p:nvSpPr>
            <p:cNvPr id="2466" name="Google Shape;2466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  <p:sp>
          <p:nvSpPr>
            <p:cNvPr id="2467" name="Google Shape;2467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</p:grpSp>
      <p:grpSp>
        <p:nvGrpSpPr>
          <p:cNvPr id="2468" name="Google Shape;2468;p42"/>
          <p:cNvGrpSpPr/>
          <p:nvPr/>
        </p:nvGrpSpPr>
        <p:grpSpPr>
          <a:xfrm>
            <a:off x="273028" y="1192904"/>
            <a:ext cx="4844588" cy="630607"/>
            <a:chOff x="6974992" y="1394136"/>
            <a:chExt cx="596881" cy="630607"/>
          </a:xfrm>
        </p:grpSpPr>
        <p:sp>
          <p:nvSpPr>
            <p:cNvPr id="2469" name="Google Shape;2469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/>
            </a:p>
          </p:txBody>
        </p:sp>
        <p:sp>
          <p:nvSpPr>
            <p:cNvPr id="2470" name="Google Shape;2470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/>
            </a:p>
          </p:txBody>
        </p:sp>
      </p:grpSp>
      <p:sp>
        <p:nvSpPr>
          <p:cNvPr id="2471" name="Google Shape;2471;p42"/>
          <p:cNvSpPr/>
          <p:nvPr/>
        </p:nvSpPr>
        <p:spPr>
          <a:xfrm>
            <a:off x="-112327" y="4268027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b="1">
              <a:solidFill>
                <a:srgbClr val="434343"/>
              </a:solidFill>
            </a:endParaRPr>
          </a:p>
        </p:txBody>
      </p:sp>
      <p:sp>
        <p:nvSpPr>
          <p:cNvPr id="2472" name="Google Shape;2472;p42"/>
          <p:cNvSpPr txBox="1">
            <a:spLocks noGrp="1"/>
          </p:cNvSpPr>
          <p:nvPr>
            <p:ph type="subTitle" idx="1"/>
          </p:nvPr>
        </p:nvSpPr>
        <p:spPr>
          <a:xfrm>
            <a:off x="-182609" y="1857229"/>
            <a:ext cx="5596800" cy="39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b="1" dirty="0"/>
              <a:t>유가상승 및 일본의 만행에 의한 가격 인상</a:t>
            </a:r>
            <a:endParaRPr b="1" dirty="0"/>
          </a:p>
        </p:txBody>
      </p:sp>
      <p:sp>
        <p:nvSpPr>
          <p:cNvPr id="2473" name="Google Shape;2473;p42"/>
          <p:cNvSpPr txBox="1">
            <a:spLocks noGrp="1"/>
          </p:cNvSpPr>
          <p:nvPr>
            <p:ph type="subTitle" idx="2"/>
          </p:nvPr>
        </p:nvSpPr>
        <p:spPr>
          <a:xfrm>
            <a:off x="-182609" y="3053023"/>
            <a:ext cx="5596800" cy="39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b="1" dirty="0"/>
              <a:t>우크라이나 전쟁으로 인한 가격 인상</a:t>
            </a:r>
            <a:endParaRPr b="1" dirty="0"/>
          </a:p>
        </p:txBody>
      </p:sp>
      <p:sp>
        <p:nvSpPr>
          <p:cNvPr id="2474" name="Google Shape;2474;p42"/>
          <p:cNvSpPr txBox="1">
            <a:spLocks noGrp="1"/>
          </p:cNvSpPr>
          <p:nvPr>
            <p:ph type="subTitle" idx="3"/>
          </p:nvPr>
        </p:nvSpPr>
        <p:spPr>
          <a:xfrm>
            <a:off x="-182609" y="4264704"/>
            <a:ext cx="5596800" cy="39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b="1" dirty="0"/>
              <a:t>자연 재해로 인한 가격 인상</a:t>
            </a:r>
            <a:endParaRPr b="1" dirty="0"/>
          </a:p>
        </p:txBody>
      </p:sp>
      <p:sp>
        <p:nvSpPr>
          <p:cNvPr id="2475" name="Google Shape;2475;p42"/>
          <p:cNvSpPr txBox="1">
            <a:spLocks noGrp="1"/>
          </p:cNvSpPr>
          <p:nvPr>
            <p:ph type="title"/>
          </p:nvPr>
        </p:nvSpPr>
        <p:spPr>
          <a:xfrm>
            <a:off x="852691" y="1069489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ko-KR" altLang="en-US" sz="2100" b="1" dirty="0"/>
              <a:t>해산물</a:t>
            </a:r>
            <a:endParaRPr sz="2100" b="1" dirty="0"/>
          </a:p>
        </p:txBody>
      </p:sp>
      <p:sp>
        <p:nvSpPr>
          <p:cNvPr id="2476" name="Google Shape;2476;p42"/>
          <p:cNvSpPr txBox="1">
            <a:spLocks noGrp="1"/>
          </p:cNvSpPr>
          <p:nvPr>
            <p:ph type="title" idx="4"/>
          </p:nvPr>
        </p:nvSpPr>
        <p:spPr>
          <a:xfrm>
            <a:off x="852691" y="2281163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ko-KR" altLang="en-US" sz="2100" b="1" dirty="0"/>
              <a:t>육류</a:t>
            </a:r>
            <a:endParaRPr sz="2100" b="1" dirty="0"/>
          </a:p>
        </p:txBody>
      </p:sp>
      <p:sp>
        <p:nvSpPr>
          <p:cNvPr id="2477" name="Google Shape;2477;p42"/>
          <p:cNvSpPr txBox="1">
            <a:spLocks noGrp="1"/>
          </p:cNvSpPr>
          <p:nvPr>
            <p:ph type="title" idx="5"/>
          </p:nvPr>
        </p:nvSpPr>
        <p:spPr>
          <a:xfrm>
            <a:off x="852691" y="3476964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ko-KR" altLang="en-US" sz="2100" b="1" dirty="0"/>
              <a:t>농작물</a:t>
            </a:r>
            <a:endParaRPr sz="2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06AC-AD2E-4D09-AA1B-DF039F6FC1A5}"/>
              </a:ext>
            </a:extLst>
          </p:cNvPr>
          <p:cNvSpPr txBox="1"/>
          <p:nvPr/>
        </p:nvSpPr>
        <p:spPr>
          <a:xfrm>
            <a:off x="5427738" y="3566349"/>
            <a:ext cx="39028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신선식품의 가격 인상</a:t>
            </a:r>
            <a:r>
              <a:rPr lang="ko-KR" altLang="en-US" sz="2100" b="1" dirty="0"/>
              <a:t>에</a:t>
            </a:r>
            <a:r>
              <a:rPr lang="ko-KR" alt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100" b="1" dirty="0"/>
              <a:t>있어 </a:t>
            </a:r>
            <a:endParaRPr lang="en-US" altLang="ko-KR" sz="2100" b="1" dirty="0"/>
          </a:p>
          <a:p>
            <a:r>
              <a:rPr lang="ko-KR" altLang="en-US" sz="2100" b="1" dirty="0">
                <a:solidFill>
                  <a:srgbClr val="FF0000"/>
                </a:solidFill>
              </a:rPr>
              <a:t>국제적인 요인</a:t>
            </a:r>
            <a:r>
              <a:rPr lang="ko-KR" altLang="en-US" sz="2100" b="1" dirty="0"/>
              <a:t>과 </a:t>
            </a:r>
            <a:r>
              <a:rPr lang="ko-KR" altLang="en-US" sz="2100" b="1" dirty="0">
                <a:solidFill>
                  <a:srgbClr val="FF0000"/>
                </a:solidFill>
              </a:rPr>
              <a:t>자연적인 </a:t>
            </a:r>
            <a:endParaRPr lang="en-US" altLang="ko-KR" sz="2100" b="1" dirty="0">
              <a:solidFill>
                <a:srgbClr val="FF0000"/>
              </a:solidFill>
            </a:endParaRPr>
          </a:p>
          <a:p>
            <a:r>
              <a:rPr lang="ko-KR" altLang="en-US" sz="2100" b="1" dirty="0">
                <a:solidFill>
                  <a:srgbClr val="FF0000"/>
                </a:solidFill>
              </a:rPr>
              <a:t>요인</a:t>
            </a:r>
            <a:r>
              <a:rPr lang="ko-KR" altLang="en-US" sz="2100" b="1" dirty="0"/>
              <a:t>이 영향을 끼친다</a:t>
            </a:r>
            <a:r>
              <a:rPr lang="en-US" altLang="ko-KR" sz="2100" b="1" dirty="0"/>
              <a:t>.</a:t>
            </a:r>
            <a:endParaRPr lang="ko-KR" altLang="en-US" sz="2100" b="1" dirty="0"/>
          </a:p>
        </p:txBody>
      </p:sp>
      <p:grpSp>
        <p:nvGrpSpPr>
          <p:cNvPr id="19" name="Google Shape;2468;p42">
            <a:extLst>
              <a:ext uri="{FF2B5EF4-FFF2-40B4-BE49-F238E27FC236}">
                <a16:creationId xmlns:a16="http://schemas.microsoft.com/office/drawing/2014/main" id="{31830281-448E-431A-8350-B28F560DCD69}"/>
              </a:ext>
            </a:extLst>
          </p:cNvPr>
          <p:cNvGrpSpPr/>
          <p:nvPr/>
        </p:nvGrpSpPr>
        <p:grpSpPr>
          <a:xfrm>
            <a:off x="4678806" y="385085"/>
            <a:ext cx="4844588" cy="630607"/>
            <a:chOff x="6974992" y="1394136"/>
            <a:chExt cx="596881" cy="630607"/>
          </a:xfrm>
        </p:grpSpPr>
        <p:sp>
          <p:nvSpPr>
            <p:cNvPr id="20" name="Google Shape;2469;p42">
              <a:extLst>
                <a:ext uri="{FF2B5EF4-FFF2-40B4-BE49-F238E27FC236}">
                  <a16:creationId xmlns:a16="http://schemas.microsoft.com/office/drawing/2014/main" id="{10016860-42C6-407F-ABF2-774FB0C10253}"/>
                </a:ext>
              </a:extLst>
            </p:cNvPr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/>
            </a:p>
          </p:txBody>
        </p:sp>
        <p:sp>
          <p:nvSpPr>
            <p:cNvPr id="21" name="Google Shape;2470;p42">
              <a:extLst>
                <a:ext uri="{FF2B5EF4-FFF2-40B4-BE49-F238E27FC236}">
                  <a16:creationId xmlns:a16="http://schemas.microsoft.com/office/drawing/2014/main" id="{C09D3D11-C05D-40EC-B954-4FA032E9DCB3}"/>
                </a:ext>
              </a:extLst>
            </p:cNvPr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/>
            </a:p>
          </p:txBody>
        </p:sp>
      </p:grpSp>
      <p:sp>
        <p:nvSpPr>
          <p:cNvPr id="22" name="Google Shape;2475;p42">
            <a:extLst>
              <a:ext uri="{FF2B5EF4-FFF2-40B4-BE49-F238E27FC236}">
                <a16:creationId xmlns:a16="http://schemas.microsoft.com/office/drawing/2014/main" id="{15DB5561-60AF-4879-985C-DEC7E491C49D}"/>
              </a:ext>
            </a:extLst>
          </p:cNvPr>
          <p:cNvSpPr txBox="1">
            <a:spLocks/>
          </p:cNvSpPr>
          <p:nvPr/>
        </p:nvSpPr>
        <p:spPr>
          <a:xfrm>
            <a:off x="5258468" y="256049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 sz="2100" b="1" dirty="0">
                <a:solidFill>
                  <a:schemeClr val="accent3"/>
                </a:solidFill>
              </a:rPr>
              <a:t>결론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 </a:t>
            </a:r>
            <a:br>
              <a:rPr lang="en" dirty="0"/>
            </a:br>
            <a:r>
              <a:rPr lang="ko-KR" altLang="en-US" sz="2000" dirty="0"/>
              <a:t>코로나 직후</a:t>
            </a:r>
            <a:br>
              <a:rPr lang="ko-KR" altLang="en-US" sz="2000" dirty="0"/>
            </a:br>
            <a:r>
              <a:rPr lang="ko-KR" altLang="en-US" sz="2000" dirty="0"/>
              <a:t>생활 용품</a:t>
            </a:r>
            <a:br>
              <a:rPr lang="en-US" altLang="ko-KR" sz="2000" dirty="0"/>
            </a:br>
            <a:r>
              <a:rPr lang="ko-KR" altLang="en-US" sz="2000" dirty="0"/>
              <a:t> 가격동향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손지원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3750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1836504" y="1418660"/>
            <a:ext cx="5551230" cy="5793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주제 선정 배경</a:t>
            </a:r>
            <a:endParaRPr sz="3600" b="1" dirty="0"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516;p29">
            <a:extLst>
              <a:ext uri="{FF2B5EF4-FFF2-40B4-BE49-F238E27FC236}">
                <a16:creationId xmlns:a16="http://schemas.microsoft.com/office/drawing/2014/main" id="{D5A6A7B8-EF57-4451-81B2-E5C85AE9169F}"/>
              </a:ext>
            </a:extLst>
          </p:cNvPr>
          <p:cNvSpPr txBox="1">
            <a:spLocks/>
          </p:cNvSpPr>
          <p:nvPr/>
        </p:nvSpPr>
        <p:spPr>
          <a:xfrm>
            <a:off x="1842911" y="2457976"/>
            <a:ext cx="5551230" cy="43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쇼핑을 좋아합니다</a:t>
            </a:r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"/>
          </p:nvPr>
        </p:nvSpPr>
        <p:spPr>
          <a:xfrm>
            <a:off x="3388355" y="446668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생활용품 테이블 생성 </a:t>
            </a:r>
            <a:r>
              <a:rPr lang="en-US" altLang="ko-KR" dirty="0" err="1"/>
              <a:t>sql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E09B32-267F-4D5E-9014-E6943D67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900958"/>
            <a:ext cx="8636000" cy="179044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DA08F2A9-BB5B-4867-8498-8E47CA0FE647}"/>
              </a:ext>
            </a:extLst>
          </p:cNvPr>
          <p:cNvSpPr/>
          <p:nvPr/>
        </p:nvSpPr>
        <p:spPr>
          <a:xfrm>
            <a:off x="1510145" y="1738615"/>
            <a:ext cx="480291" cy="2115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97DFD9-4F5F-4E4E-BD6A-EEA5515A1BC4}"/>
              </a:ext>
            </a:extLst>
          </p:cNvPr>
          <p:cNvSpPr/>
          <p:nvPr/>
        </p:nvSpPr>
        <p:spPr>
          <a:xfrm>
            <a:off x="1990436" y="1738615"/>
            <a:ext cx="2216728" cy="2115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76F519-5D59-4613-8257-35C409A52BDD}"/>
              </a:ext>
            </a:extLst>
          </p:cNvPr>
          <p:cNvSpPr/>
          <p:nvPr/>
        </p:nvSpPr>
        <p:spPr>
          <a:xfrm>
            <a:off x="5902036" y="1738615"/>
            <a:ext cx="2987964" cy="2115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789;p32">
            <a:extLst>
              <a:ext uri="{FF2B5EF4-FFF2-40B4-BE49-F238E27FC236}">
                <a16:creationId xmlns:a16="http://schemas.microsoft.com/office/drawing/2014/main" id="{98530CED-3038-4368-8127-7C85EEC3AA34}"/>
              </a:ext>
            </a:extLst>
          </p:cNvPr>
          <p:cNvSpPr txBox="1">
            <a:spLocks/>
          </p:cNvSpPr>
          <p:nvPr/>
        </p:nvSpPr>
        <p:spPr>
          <a:xfrm>
            <a:off x="239790" y="1243549"/>
            <a:ext cx="537387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b="1" dirty="0"/>
              <a:t>원본 데이터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239790" y="1243549"/>
            <a:ext cx="5373871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필요한 컬럼</a:t>
            </a:r>
            <a:r>
              <a:rPr lang="en-US" altLang="ko-KR" b="1" dirty="0"/>
              <a:t>:  </a:t>
            </a:r>
            <a:r>
              <a:rPr lang="ko-KR" altLang="en-US" b="1" dirty="0"/>
              <a:t>도시명</a:t>
            </a:r>
            <a:r>
              <a:rPr lang="en-US" altLang="ko-KR" b="1" dirty="0"/>
              <a:t>, </a:t>
            </a:r>
            <a:r>
              <a:rPr lang="ko-KR" altLang="en-US" b="1" dirty="0"/>
              <a:t> 소분류</a:t>
            </a:r>
            <a:r>
              <a:rPr lang="en-US" altLang="ko-KR" b="1" dirty="0"/>
              <a:t>,  </a:t>
            </a:r>
            <a:r>
              <a:rPr lang="ko-KR" altLang="en-US" b="1" dirty="0"/>
              <a:t>제품명</a:t>
            </a:r>
            <a:r>
              <a:rPr lang="en-US" altLang="ko-KR" b="1" dirty="0"/>
              <a:t>, </a:t>
            </a:r>
            <a:r>
              <a:rPr lang="ko-KR" altLang="en-US" b="1" dirty="0"/>
              <a:t>가격</a:t>
            </a:r>
            <a:r>
              <a:rPr lang="en-US" altLang="ko-KR" b="1" dirty="0"/>
              <a:t>,  </a:t>
            </a:r>
            <a:r>
              <a:rPr lang="ko-KR" altLang="en-US" b="1" dirty="0"/>
              <a:t>년도</a:t>
            </a:r>
            <a:endParaRPr b="1" dirty="0"/>
          </a:p>
        </p:txBody>
      </p:sp>
      <p:sp>
        <p:nvSpPr>
          <p:cNvPr id="790" name="Google Shape;790;p32"/>
          <p:cNvSpPr txBox="1">
            <a:spLocks noGrp="1"/>
          </p:cNvSpPr>
          <p:nvPr>
            <p:ph type="subTitle" idx="3"/>
          </p:nvPr>
        </p:nvSpPr>
        <p:spPr>
          <a:xfrm>
            <a:off x="5911482" y="1784475"/>
            <a:ext cx="3723562" cy="69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en-US" altLang="ko-KR" sz="1400" b="1" dirty="0">
                <a:solidFill>
                  <a:srgbClr val="FF0000"/>
                </a:solidFill>
              </a:rPr>
              <a:t>inner join </a:t>
            </a:r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  <a:p>
            <a:pPr marL="0" indent="0"/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생필품 그룹의 소분류</a:t>
            </a:r>
            <a:r>
              <a:rPr lang="en-US" altLang="ko-KR" sz="14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0" indent="0"/>
            <a:endParaRPr lang="en-US" altLang="ko-KR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2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592969-FB48-4102-A588-731F300D1AD9}"/>
              </a:ext>
            </a:extLst>
          </p:cNvPr>
          <p:cNvGrpSpPr/>
          <p:nvPr/>
        </p:nvGrpSpPr>
        <p:grpSpPr>
          <a:xfrm>
            <a:off x="185945" y="1947500"/>
            <a:ext cx="4588756" cy="2012820"/>
            <a:chOff x="131890" y="1562601"/>
            <a:chExt cx="5113893" cy="23087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55A7F7F-ADDA-4E4A-9B9F-A417C7AA7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890" y="1763211"/>
              <a:ext cx="5113893" cy="21081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223BE0-8825-4F62-AD5A-91D76E723252}"/>
                </a:ext>
              </a:extLst>
            </p:cNvPr>
            <p:cNvSpPr txBox="1"/>
            <p:nvPr/>
          </p:nvSpPr>
          <p:spPr>
            <a:xfrm>
              <a:off x="4130565" y="1731322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496115-6128-4812-9112-AC9E6C46096D}"/>
                </a:ext>
              </a:extLst>
            </p:cNvPr>
            <p:cNvSpPr txBox="1"/>
            <p:nvPr/>
          </p:nvSpPr>
          <p:spPr>
            <a:xfrm>
              <a:off x="2728935" y="1628599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786D44-87F4-417C-9861-9F195AB0593C}"/>
                </a:ext>
              </a:extLst>
            </p:cNvPr>
            <p:cNvSpPr txBox="1"/>
            <p:nvPr/>
          </p:nvSpPr>
          <p:spPr>
            <a:xfrm>
              <a:off x="1426403" y="1606451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428FB8-BA62-4BA1-89A9-3213C47CB92A}"/>
                </a:ext>
              </a:extLst>
            </p:cNvPr>
            <p:cNvSpPr txBox="1"/>
            <p:nvPr/>
          </p:nvSpPr>
          <p:spPr>
            <a:xfrm>
              <a:off x="191614" y="1562601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④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3692EE-8252-469F-ADA3-3CB22A9CC2C8}"/>
                </a:ext>
              </a:extLst>
            </p:cNvPr>
            <p:cNvSpPr txBox="1"/>
            <p:nvPr/>
          </p:nvSpPr>
          <p:spPr>
            <a:xfrm>
              <a:off x="282361" y="2846287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⑤</a:t>
              </a:r>
            </a:p>
          </p:txBody>
        </p:sp>
      </p:grpSp>
      <p:sp>
        <p:nvSpPr>
          <p:cNvPr id="33" name="Google Shape;789;p32">
            <a:extLst>
              <a:ext uri="{FF2B5EF4-FFF2-40B4-BE49-F238E27FC236}">
                <a16:creationId xmlns:a16="http://schemas.microsoft.com/office/drawing/2014/main" id="{3CFD9BDB-CB55-4E34-B190-FCED1314BD53}"/>
              </a:ext>
            </a:extLst>
          </p:cNvPr>
          <p:cNvSpPr txBox="1">
            <a:spLocks/>
          </p:cNvSpPr>
          <p:nvPr/>
        </p:nvSpPr>
        <p:spPr>
          <a:xfrm>
            <a:off x="6339215" y="1239937"/>
            <a:ext cx="171460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Inner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join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순서</a:t>
            </a:r>
            <a:endParaRPr lang="en-US" altLang="ko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Google Shape;790;p32">
            <a:extLst>
              <a:ext uri="{FF2B5EF4-FFF2-40B4-BE49-F238E27FC236}">
                <a16:creationId xmlns:a16="http://schemas.microsoft.com/office/drawing/2014/main" id="{0A156603-C519-45CB-8D81-8C786E2797EB}"/>
              </a:ext>
            </a:extLst>
          </p:cNvPr>
          <p:cNvSpPr txBox="1">
            <a:spLocks/>
          </p:cNvSpPr>
          <p:nvPr/>
        </p:nvSpPr>
        <p:spPr>
          <a:xfrm>
            <a:off x="5911482" y="2566595"/>
            <a:ext cx="3383559" cy="6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inner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join</a:t>
            </a:r>
            <a:r>
              <a:rPr lang="ko-KR" altLang="en-US" sz="1400" b="1" dirty="0">
                <a:solidFill>
                  <a:srgbClr val="FF0000"/>
                </a:solidFill>
              </a:rPr>
              <a:t> ③</a:t>
            </a:r>
          </a:p>
          <a:p>
            <a:pPr marL="0" indent="0"/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제품명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dirty="0"/>
          </a:p>
        </p:txBody>
      </p:sp>
      <p:sp>
        <p:nvSpPr>
          <p:cNvPr id="35" name="Google Shape;790;p32">
            <a:extLst>
              <a:ext uri="{FF2B5EF4-FFF2-40B4-BE49-F238E27FC236}">
                <a16:creationId xmlns:a16="http://schemas.microsoft.com/office/drawing/2014/main" id="{5CA0DB8F-4635-422D-A16A-9FD2F4FC9D44}"/>
              </a:ext>
            </a:extLst>
          </p:cNvPr>
          <p:cNvSpPr txBox="1">
            <a:spLocks/>
          </p:cNvSpPr>
          <p:nvPr/>
        </p:nvSpPr>
        <p:spPr>
          <a:xfrm>
            <a:off x="5911482" y="3374992"/>
            <a:ext cx="3383559" cy="6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inner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join</a:t>
            </a:r>
            <a:r>
              <a:rPr lang="ko-KR" altLang="en-US" sz="1400" b="1" dirty="0">
                <a:solidFill>
                  <a:srgbClr val="FF0000"/>
                </a:solidFill>
              </a:rPr>
              <a:t> ④</a:t>
            </a:r>
          </a:p>
          <a:p>
            <a:pPr marL="0" indent="0"/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제품 가격 반환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dirty="0"/>
          </a:p>
        </p:txBody>
      </p:sp>
      <p:sp>
        <p:nvSpPr>
          <p:cNvPr id="36" name="Google Shape;790;p32">
            <a:extLst>
              <a:ext uri="{FF2B5EF4-FFF2-40B4-BE49-F238E27FC236}">
                <a16:creationId xmlns:a16="http://schemas.microsoft.com/office/drawing/2014/main" id="{69FC08F4-7457-4D2C-89B8-CDAF7081AA6B}"/>
              </a:ext>
            </a:extLst>
          </p:cNvPr>
          <p:cNvSpPr txBox="1">
            <a:spLocks/>
          </p:cNvSpPr>
          <p:nvPr/>
        </p:nvSpPr>
        <p:spPr>
          <a:xfrm>
            <a:off x="5911482" y="4183389"/>
            <a:ext cx="3383559" cy="6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inner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join </a:t>
            </a:r>
            <a:r>
              <a:rPr lang="ko-KR" altLang="en-US" sz="1400" b="1" dirty="0">
                <a:solidFill>
                  <a:srgbClr val="FF0000"/>
                </a:solidFill>
              </a:rPr>
              <a:t>⑤ </a:t>
            </a:r>
          </a:p>
          <a:p>
            <a:pPr marL="0" indent="0"/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도시명</a:t>
            </a:r>
            <a:r>
              <a:rPr lang="ko-KR" altLang="en-US" sz="1400" b="1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dirty="0"/>
          </a:p>
        </p:txBody>
      </p:sp>
      <p:sp>
        <p:nvSpPr>
          <p:cNvPr id="19" name="Google Shape;805;p32">
            <a:extLst>
              <a:ext uri="{FF2B5EF4-FFF2-40B4-BE49-F238E27FC236}">
                <a16:creationId xmlns:a16="http://schemas.microsoft.com/office/drawing/2014/main" id="{78A4D921-E2AF-4C10-9BFF-1EED9B0C606C}"/>
              </a:ext>
            </a:extLst>
          </p:cNvPr>
          <p:cNvSpPr txBox="1">
            <a:spLocks/>
          </p:cNvSpPr>
          <p:nvPr/>
        </p:nvSpPr>
        <p:spPr>
          <a:xfrm>
            <a:off x="3304259" y="449804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생활용품 테이블 생성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D5CE20A-B7CC-4F8A-A18D-0C7BACFC27A6}"/>
              </a:ext>
            </a:extLst>
          </p:cNvPr>
          <p:cNvSpPr/>
          <p:nvPr/>
        </p:nvSpPr>
        <p:spPr>
          <a:xfrm>
            <a:off x="4901609" y="2887988"/>
            <a:ext cx="414670" cy="34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15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CB696F-75DB-40EA-8496-94A1F4A5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82" y="1763211"/>
            <a:ext cx="5739910" cy="2754199"/>
          </a:xfrm>
          <a:prstGeom prst="rect">
            <a:avLst/>
          </a:prstGeom>
        </p:spPr>
      </p:pic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271221" y="1177701"/>
            <a:ext cx="55686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필요한 컬럼</a:t>
            </a:r>
            <a:r>
              <a:rPr lang="en-US" altLang="ko-KR" b="1" dirty="0"/>
              <a:t>:  </a:t>
            </a:r>
            <a:r>
              <a:rPr lang="ko-KR" altLang="en-US" b="1" dirty="0"/>
              <a:t>도시명</a:t>
            </a:r>
            <a:r>
              <a:rPr lang="en-US" altLang="ko-KR" b="1" dirty="0"/>
              <a:t>, </a:t>
            </a:r>
            <a:r>
              <a:rPr lang="ko-KR" altLang="en-US" b="1" dirty="0"/>
              <a:t> 소분류</a:t>
            </a:r>
            <a:r>
              <a:rPr lang="en-US" altLang="ko-KR" b="1" dirty="0"/>
              <a:t>,  </a:t>
            </a:r>
            <a:r>
              <a:rPr lang="ko-KR" altLang="en-US" b="1" dirty="0"/>
              <a:t>제품명</a:t>
            </a:r>
            <a:r>
              <a:rPr lang="en-US" altLang="ko-KR" b="1" dirty="0"/>
              <a:t>, </a:t>
            </a:r>
            <a:r>
              <a:rPr lang="ko-KR" altLang="en-US" b="1" dirty="0"/>
              <a:t>가격</a:t>
            </a:r>
            <a:r>
              <a:rPr lang="en-US" altLang="ko-KR" b="1" dirty="0"/>
              <a:t>,  </a:t>
            </a:r>
            <a:r>
              <a:rPr lang="ko-KR" altLang="en-US" b="1" dirty="0"/>
              <a:t>년도</a:t>
            </a:r>
            <a:endParaRPr b="1" dirty="0"/>
          </a:p>
        </p:txBody>
      </p:sp>
      <p:sp>
        <p:nvSpPr>
          <p:cNvPr id="790" name="Google Shape;790;p32"/>
          <p:cNvSpPr txBox="1">
            <a:spLocks noGrp="1"/>
          </p:cNvSpPr>
          <p:nvPr>
            <p:ph type="subTitle" idx="3"/>
          </p:nvPr>
        </p:nvSpPr>
        <p:spPr>
          <a:xfrm>
            <a:off x="5602163" y="3457824"/>
            <a:ext cx="917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en-US" altLang="ko-KR" sz="1400" b="1" dirty="0">
                <a:solidFill>
                  <a:srgbClr val="FF0000"/>
                </a:solidFill>
              </a:rPr>
              <a:t>&amp; </a:t>
            </a:r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BD0EBB18-D5BD-4766-8565-15B693A40C54}"/>
              </a:ext>
            </a:extLst>
          </p:cNvPr>
          <p:cNvSpPr/>
          <p:nvPr/>
        </p:nvSpPr>
        <p:spPr>
          <a:xfrm>
            <a:off x="5443138" y="3359818"/>
            <a:ext cx="175491" cy="586725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6E823A34-4A8F-42E2-8FEA-398EC314CE7D}"/>
              </a:ext>
            </a:extLst>
          </p:cNvPr>
          <p:cNvSpPr/>
          <p:nvPr/>
        </p:nvSpPr>
        <p:spPr>
          <a:xfrm>
            <a:off x="6461179" y="3149600"/>
            <a:ext cx="179765" cy="1032253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Google Shape;790;p32">
            <a:extLst>
              <a:ext uri="{FF2B5EF4-FFF2-40B4-BE49-F238E27FC236}">
                <a16:creationId xmlns:a16="http://schemas.microsoft.com/office/drawing/2014/main" id="{1F16FE37-4FDA-4F96-8AFE-6A86BFDFDE63}"/>
              </a:ext>
            </a:extLst>
          </p:cNvPr>
          <p:cNvSpPr txBox="1">
            <a:spLocks/>
          </p:cNvSpPr>
          <p:nvPr/>
        </p:nvSpPr>
        <p:spPr>
          <a:xfrm>
            <a:off x="6584217" y="3457824"/>
            <a:ext cx="85611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&amp; </a:t>
            </a:r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53EBBE53-7EB7-42D2-B340-968E14C582C7}"/>
              </a:ext>
            </a:extLst>
          </p:cNvPr>
          <p:cNvSpPr/>
          <p:nvPr/>
        </p:nvSpPr>
        <p:spPr>
          <a:xfrm>
            <a:off x="7223431" y="2504139"/>
            <a:ext cx="230314" cy="1677713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Google Shape;790;p32">
            <a:extLst>
              <a:ext uri="{FF2B5EF4-FFF2-40B4-BE49-F238E27FC236}">
                <a16:creationId xmlns:a16="http://schemas.microsoft.com/office/drawing/2014/main" id="{0D757E77-E144-4365-B9BD-2EB6D6024172}"/>
              </a:ext>
            </a:extLst>
          </p:cNvPr>
          <p:cNvSpPr txBox="1">
            <a:spLocks/>
          </p:cNvSpPr>
          <p:nvPr/>
        </p:nvSpPr>
        <p:spPr>
          <a:xfrm>
            <a:off x="7418512" y="3107331"/>
            <a:ext cx="7106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&amp;</a:t>
            </a:r>
            <a:r>
              <a:rPr lang="ko-KR" altLang="en-US" sz="1400" b="1" dirty="0">
                <a:solidFill>
                  <a:srgbClr val="FF0000"/>
                </a:solidFill>
              </a:rPr>
              <a:t> ④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5F7865D3-035A-4430-B47A-3890FEF9C2C8}"/>
              </a:ext>
            </a:extLst>
          </p:cNvPr>
          <p:cNvSpPr/>
          <p:nvPr/>
        </p:nvSpPr>
        <p:spPr>
          <a:xfrm>
            <a:off x="8093946" y="2167917"/>
            <a:ext cx="290893" cy="2311719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Google Shape;790;p32">
            <a:extLst>
              <a:ext uri="{FF2B5EF4-FFF2-40B4-BE49-F238E27FC236}">
                <a16:creationId xmlns:a16="http://schemas.microsoft.com/office/drawing/2014/main" id="{F576D9DA-C682-4ECD-8D3A-BC939B81DB42}"/>
              </a:ext>
            </a:extLst>
          </p:cNvPr>
          <p:cNvSpPr txBox="1">
            <a:spLocks/>
          </p:cNvSpPr>
          <p:nvPr/>
        </p:nvSpPr>
        <p:spPr>
          <a:xfrm>
            <a:off x="8364983" y="3072924"/>
            <a:ext cx="7106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&amp;</a:t>
            </a:r>
            <a:r>
              <a:rPr lang="ko-KR" altLang="en-US" sz="1400" b="1" dirty="0">
                <a:solidFill>
                  <a:srgbClr val="FF0000"/>
                </a:solidFill>
              </a:rPr>
              <a:t> ⑤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37" name="Google Shape;805;p32">
            <a:extLst>
              <a:ext uri="{FF2B5EF4-FFF2-40B4-BE49-F238E27FC236}">
                <a16:creationId xmlns:a16="http://schemas.microsoft.com/office/drawing/2014/main" id="{05ABE571-F10A-462A-9E7C-17E83F890978}"/>
              </a:ext>
            </a:extLst>
          </p:cNvPr>
          <p:cNvSpPr txBox="1">
            <a:spLocks/>
          </p:cNvSpPr>
          <p:nvPr/>
        </p:nvSpPr>
        <p:spPr>
          <a:xfrm>
            <a:off x="3324563" y="449482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생활용품 테이블 생성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B66B1C-69D7-4989-A77E-F288547D3DBC}"/>
              </a:ext>
            </a:extLst>
          </p:cNvPr>
          <p:cNvCxnSpPr/>
          <p:nvPr/>
        </p:nvCxnSpPr>
        <p:spPr>
          <a:xfrm>
            <a:off x="1390004" y="2174360"/>
            <a:ext cx="67010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EFDA762-32A3-48E7-9502-6FBAF38EA13F}"/>
              </a:ext>
            </a:extLst>
          </p:cNvPr>
          <p:cNvCxnSpPr>
            <a:cxnSpLocks/>
          </p:cNvCxnSpPr>
          <p:nvPr/>
        </p:nvCxnSpPr>
        <p:spPr>
          <a:xfrm>
            <a:off x="4758069" y="2504139"/>
            <a:ext cx="24653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7B8D58F-B0BC-4D20-85C8-EB8A12DD1EB9}"/>
              </a:ext>
            </a:extLst>
          </p:cNvPr>
          <p:cNvCxnSpPr>
            <a:cxnSpLocks/>
          </p:cNvCxnSpPr>
          <p:nvPr/>
        </p:nvCxnSpPr>
        <p:spPr>
          <a:xfrm>
            <a:off x="2243470" y="3149600"/>
            <a:ext cx="4217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18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지역 테이블</a:t>
            </a:r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7082453"/>
              </p:ext>
            </p:extLst>
          </p:nvPr>
        </p:nvGraphicFramePr>
        <p:xfrm>
          <a:off x="1413975" y="1575146"/>
          <a:ext cx="6441748" cy="2115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city_tb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서울&amp;5개광역시&amp;세종 도시명 &amp; 도시 식별 코드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859" marR="91859" marT="45929" marB="45929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city_name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varchar(30)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도시이름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28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228692" y="984791"/>
            <a:ext cx="78671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/>
              <a:t>결과</a:t>
            </a:r>
            <a:endParaRPr sz="1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5EC89-4B53-45C7-804F-A5EECF8B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4" y="1369691"/>
            <a:ext cx="6985499" cy="3435222"/>
          </a:xfrm>
          <a:prstGeom prst="rect">
            <a:avLst/>
          </a:prstGeom>
        </p:spPr>
      </p:pic>
      <p:sp>
        <p:nvSpPr>
          <p:cNvPr id="19" name="Google Shape;805;p32">
            <a:extLst>
              <a:ext uri="{FF2B5EF4-FFF2-40B4-BE49-F238E27FC236}">
                <a16:creationId xmlns:a16="http://schemas.microsoft.com/office/drawing/2014/main" id="{5E9FFB93-269E-4238-8C92-0D03D4B6B72B}"/>
              </a:ext>
            </a:extLst>
          </p:cNvPr>
          <p:cNvSpPr txBox="1">
            <a:spLocks/>
          </p:cNvSpPr>
          <p:nvPr/>
        </p:nvSpPr>
        <p:spPr>
          <a:xfrm>
            <a:off x="3352795" y="455441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생활용품 테이블 생성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7651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5871799" y="2440172"/>
            <a:ext cx="3123345" cy="824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0000"/>
                </a:solidFill>
              </a:rPr>
              <a:t>2021</a:t>
            </a:r>
            <a:r>
              <a:rPr lang="ko-KR" altLang="en-US" sz="2200" dirty="0"/>
              <a:t>년</a:t>
            </a:r>
            <a:r>
              <a:rPr lang="en-US" altLang="ko-KR" sz="2200" dirty="0"/>
              <a:t>,  </a:t>
            </a:r>
            <a:r>
              <a:rPr lang="en-US" altLang="ko-KR" sz="2200" dirty="0">
                <a:solidFill>
                  <a:srgbClr val="FF0000"/>
                </a:solidFill>
              </a:rPr>
              <a:t>2022</a:t>
            </a:r>
            <a:r>
              <a:rPr lang="ko-KR" altLang="en-US" sz="2200" dirty="0"/>
              <a:t>년부터 </a:t>
            </a:r>
            <a:br>
              <a:rPr lang="en-US" altLang="ko-KR" sz="2200" dirty="0"/>
            </a:br>
            <a:r>
              <a:rPr lang="ko-KR" altLang="en-US" sz="2200" dirty="0"/>
              <a:t>생활용품 가격 급격 상승</a:t>
            </a:r>
            <a:endParaRPr sz="2200" dirty="0"/>
          </a:p>
        </p:txBody>
      </p:sp>
      <p:sp>
        <p:nvSpPr>
          <p:cNvPr id="28" name="Google Shape;789;p32">
            <a:extLst>
              <a:ext uri="{FF2B5EF4-FFF2-40B4-BE49-F238E27FC236}">
                <a16:creationId xmlns:a16="http://schemas.microsoft.com/office/drawing/2014/main" id="{1CBF40BF-6D30-4870-A877-514DD2D852D9}"/>
              </a:ext>
            </a:extLst>
          </p:cNvPr>
          <p:cNvSpPr txBox="1">
            <a:spLocks/>
          </p:cNvSpPr>
          <p:nvPr/>
        </p:nvSpPr>
        <p:spPr>
          <a:xfrm>
            <a:off x="4441542" y="490288"/>
            <a:ext cx="4441960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2020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년 부터 생활용품 가격이 오를  것 </a:t>
            </a:r>
          </a:p>
        </p:txBody>
      </p:sp>
      <p:sp>
        <p:nvSpPr>
          <p:cNvPr id="29" name="Google Shape;789;p32">
            <a:extLst>
              <a:ext uri="{FF2B5EF4-FFF2-40B4-BE49-F238E27FC236}">
                <a16:creationId xmlns:a16="http://schemas.microsoft.com/office/drawing/2014/main" id="{1FAEE71F-5FC0-43AB-9775-88AFE322F7B9}"/>
              </a:ext>
            </a:extLst>
          </p:cNvPr>
          <p:cNvSpPr txBox="1">
            <a:spLocks/>
          </p:cNvSpPr>
          <p:nvPr/>
        </p:nvSpPr>
        <p:spPr>
          <a:xfrm>
            <a:off x="2332239" y="49147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가설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11F2E6-CB7A-4CC5-BA60-8E02A297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97" y="1039157"/>
            <a:ext cx="2520000" cy="2001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B0AA5A-029E-4E21-B101-7E00DC62A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197" y="3040709"/>
            <a:ext cx="2520000" cy="19973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E3E061-D3E4-45F7-B9E9-F8A8789F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36" y="1029245"/>
            <a:ext cx="2520000" cy="20280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DD78BC8-CBB4-4C5B-8B41-995D59AE6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36" y="3057327"/>
            <a:ext cx="2520000" cy="2028082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9AA4F13A-7FAA-4362-AC2F-84BB60A700C1}"/>
              </a:ext>
            </a:extLst>
          </p:cNvPr>
          <p:cNvSpPr/>
          <p:nvPr/>
        </p:nvSpPr>
        <p:spPr>
          <a:xfrm>
            <a:off x="2110563" y="1190847"/>
            <a:ext cx="699673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3F6160-1356-4DE1-AD9C-18BAF226C9A3}"/>
              </a:ext>
            </a:extLst>
          </p:cNvPr>
          <p:cNvSpPr/>
          <p:nvPr/>
        </p:nvSpPr>
        <p:spPr>
          <a:xfrm>
            <a:off x="4814487" y="1190847"/>
            <a:ext cx="783556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467A10-0C84-4C46-A982-7D295EBD57E7}"/>
              </a:ext>
            </a:extLst>
          </p:cNvPr>
          <p:cNvSpPr/>
          <p:nvPr/>
        </p:nvSpPr>
        <p:spPr>
          <a:xfrm>
            <a:off x="1562987" y="3218929"/>
            <a:ext cx="1247250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73E0B2-37FB-4D67-9486-973A878C6205}"/>
              </a:ext>
            </a:extLst>
          </p:cNvPr>
          <p:cNvSpPr/>
          <p:nvPr/>
        </p:nvSpPr>
        <p:spPr>
          <a:xfrm>
            <a:off x="4350793" y="3218929"/>
            <a:ext cx="1247250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10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5902150" y="2254105"/>
            <a:ext cx="2817532" cy="903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공업제품 가격 상승 배경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유가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29" name="Google Shape;789;p32">
            <a:extLst>
              <a:ext uri="{FF2B5EF4-FFF2-40B4-BE49-F238E27FC236}">
                <a16:creationId xmlns:a16="http://schemas.microsoft.com/office/drawing/2014/main" id="{1FAEE71F-5FC0-43AB-9775-88AFE322F7B9}"/>
              </a:ext>
            </a:extLst>
          </p:cNvPr>
          <p:cNvSpPr txBox="1">
            <a:spLocks/>
          </p:cNvSpPr>
          <p:nvPr/>
        </p:nvSpPr>
        <p:spPr>
          <a:xfrm>
            <a:off x="2604448" y="50662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원인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EAA9C-4238-42B5-82CC-925EFDB13BA9}"/>
              </a:ext>
            </a:extLst>
          </p:cNvPr>
          <p:cNvSpPr txBox="1"/>
          <p:nvPr/>
        </p:nvSpPr>
        <p:spPr>
          <a:xfrm>
            <a:off x="0" y="4864396"/>
            <a:ext cx="500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: https://www.newspim.com/news/view/20221230000077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B6BAC0-6DEA-4A48-809C-9FC2C0B526D8}"/>
              </a:ext>
            </a:extLst>
          </p:cNvPr>
          <p:cNvGrpSpPr/>
          <p:nvPr/>
        </p:nvGrpSpPr>
        <p:grpSpPr>
          <a:xfrm>
            <a:off x="131629" y="1171161"/>
            <a:ext cx="5481540" cy="3434285"/>
            <a:chOff x="105047" y="1104410"/>
            <a:chExt cx="5481540" cy="343428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CF9748-84CA-42F2-9B4E-063F098D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47" y="1104410"/>
              <a:ext cx="5481540" cy="343428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A3BA2A-9541-404E-BEE6-237054358017}"/>
                </a:ext>
              </a:extLst>
            </p:cNvPr>
            <p:cNvSpPr/>
            <p:nvPr/>
          </p:nvSpPr>
          <p:spPr>
            <a:xfrm>
              <a:off x="2778352" y="2153093"/>
              <a:ext cx="783556" cy="16819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185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89;p32">
            <a:extLst>
              <a:ext uri="{FF2B5EF4-FFF2-40B4-BE49-F238E27FC236}">
                <a16:creationId xmlns:a16="http://schemas.microsoft.com/office/drawing/2014/main" id="{1FAEE71F-5FC0-43AB-9775-88AFE322F7B9}"/>
              </a:ext>
            </a:extLst>
          </p:cNvPr>
          <p:cNvSpPr txBox="1">
            <a:spLocks/>
          </p:cNvSpPr>
          <p:nvPr/>
        </p:nvSpPr>
        <p:spPr>
          <a:xfrm>
            <a:off x="2604448" y="50662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원인 분석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D11F33-F871-417E-A053-A692FC1F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34" y="3137681"/>
            <a:ext cx="4949455" cy="13174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9F26E7-95A6-47DC-BA6C-C9778CDA0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42" y="1351698"/>
            <a:ext cx="4757988" cy="1373077"/>
          </a:xfrm>
          <a:prstGeom prst="rect">
            <a:avLst/>
          </a:prstGeom>
        </p:spPr>
      </p:pic>
      <p:sp>
        <p:nvSpPr>
          <p:cNvPr id="20" name="Google Shape;789;p32">
            <a:extLst>
              <a:ext uri="{FF2B5EF4-FFF2-40B4-BE49-F238E27FC236}">
                <a16:creationId xmlns:a16="http://schemas.microsoft.com/office/drawing/2014/main" id="{40D79F0B-06F0-43DD-BB1C-61E5D36FC3A2}"/>
              </a:ext>
            </a:extLst>
          </p:cNvPr>
          <p:cNvSpPr txBox="1">
            <a:spLocks/>
          </p:cNvSpPr>
          <p:nvPr/>
        </p:nvSpPr>
        <p:spPr>
          <a:xfrm>
            <a:off x="5880884" y="1737515"/>
            <a:ext cx="3055781" cy="6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유가 상승 시작 </a:t>
            </a:r>
            <a:endParaRPr lang="en-US" altLang="ko-KR" sz="2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	    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2021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A514E7-2CB2-4C8E-A881-DEDD293F671E}"/>
              </a:ext>
            </a:extLst>
          </p:cNvPr>
          <p:cNvSpPr/>
          <p:nvPr/>
        </p:nvSpPr>
        <p:spPr>
          <a:xfrm>
            <a:off x="207335" y="1307805"/>
            <a:ext cx="4949455" cy="5259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2780457-F972-460E-8349-2D2699E15C67}"/>
              </a:ext>
            </a:extLst>
          </p:cNvPr>
          <p:cNvSpPr/>
          <p:nvPr/>
        </p:nvSpPr>
        <p:spPr>
          <a:xfrm>
            <a:off x="5354033" y="1863579"/>
            <a:ext cx="414670" cy="34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178C0C7-B965-4412-95EF-F89F507F40EF}"/>
              </a:ext>
            </a:extLst>
          </p:cNvPr>
          <p:cNvSpPr/>
          <p:nvPr/>
        </p:nvSpPr>
        <p:spPr>
          <a:xfrm>
            <a:off x="5354033" y="3650491"/>
            <a:ext cx="414670" cy="34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B108C5-E28A-4F08-9275-0CA4DDAED2DD}"/>
              </a:ext>
            </a:extLst>
          </p:cNvPr>
          <p:cNvSpPr/>
          <p:nvPr/>
        </p:nvSpPr>
        <p:spPr>
          <a:xfrm>
            <a:off x="207335" y="3473493"/>
            <a:ext cx="4949455" cy="683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Google Shape;789;p32">
            <a:extLst>
              <a:ext uri="{FF2B5EF4-FFF2-40B4-BE49-F238E27FC236}">
                <a16:creationId xmlns:a16="http://schemas.microsoft.com/office/drawing/2014/main" id="{7B7C9CC4-C8FF-4F63-BBD2-C82B7CAC50F8}"/>
              </a:ext>
            </a:extLst>
          </p:cNvPr>
          <p:cNvSpPr txBox="1">
            <a:spLocks/>
          </p:cNvSpPr>
          <p:nvPr/>
        </p:nvSpPr>
        <p:spPr>
          <a:xfrm>
            <a:off x="5824793" y="3825147"/>
            <a:ext cx="3167962" cy="6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러시아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우크라이나 전쟁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		</a:t>
            </a:r>
          </a:p>
          <a:p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           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2022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7150CD-871F-4E70-8EC7-EEF0AEE49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714" y="4340387"/>
            <a:ext cx="3923416" cy="6604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04578F-E71A-404D-BC7C-85C5C9BEC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849" y="2502366"/>
            <a:ext cx="2916854" cy="5326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203265-0610-450D-A16E-30413D170A1E}"/>
              </a:ext>
            </a:extLst>
          </p:cNvPr>
          <p:cNvSpPr/>
          <p:nvPr/>
        </p:nvSpPr>
        <p:spPr>
          <a:xfrm>
            <a:off x="366823" y="1617301"/>
            <a:ext cx="1031359" cy="15833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85283D-59B6-494C-9733-CAE7A4D55707}"/>
              </a:ext>
            </a:extLst>
          </p:cNvPr>
          <p:cNvSpPr/>
          <p:nvPr/>
        </p:nvSpPr>
        <p:spPr>
          <a:xfrm>
            <a:off x="2980660" y="1417415"/>
            <a:ext cx="1851838" cy="16339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FFD49A-A172-4DFB-9ACE-86408860BACC}"/>
              </a:ext>
            </a:extLst>
          </p:cNvPr>
          <p:cNvSpPr/>
          <p:nvPr/>
        </p:nvSpPr>
        <p:spPr>
          <a:xfrm>
            <a:off x="2920408" y="2671253"/>
            <a:ext cx="1571847" cy="15740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880078-E260-46A8-B96F-3747BF399FA9}"/>
              </a:ext>
            </a:extLst>
          </p:cNvPr>
          <p:cNvSpPr/>
          <p:nvPr/>
        </p:nvSpPr>
        <p:spPr>
          <a:xfrm>
            <a:off x="1658679" y="4432955"/>
            <a:ext cx="1541722" cy="16289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9B9171-CDE8-4B26-85A3-CD102DB402CA}"/>
              </a:ext>
            </a:extLst>
          </p:cNvPr>
          <p:cNvSpPr/>
          <p:nvPr/>
        </p:nvSpPr>
        <p:spPr>
          <a:xfrm>
            <a:off x="689344" y="3713270"/>
            <a:ext cx="1421219" cy="17401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C87641-741B-470D-B678-600F51CEF5B9}"/>
              </a:ext>
            </a:extLst>
          </p:cNvPr>
          <p:cNvSpPr/>
          <p:nvPr/>
        </p:nvSpPr>
        <p:spPr>
          <a:xfrm>
            <a:off x="3932813" y="3713270"/>
            <a:ext cx="899685" cy="17401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107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41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45" name="Google Shape;2445;p41"/>
          <p:cNvSpPr/>
          <p:nvPr/>
        </p:nvSpPr>
        <p:spPr>
          <a:xfrm>
            <a:off x="1476213" y="2474986"/>
            <a:ext cx="1996500" cy="19287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41"/>
          <p:cNvSpPr/>
          <p:nvPr/>
        </p:nvSpPr>
        <p:spPr>
          <a:xfrm>
            <a:off x="1559338" y="2372513"/>
            <a:ext cx="1996500" cy="19287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7" name="Google Shape;2447;p41"/>
          <p:cNvCxnSpPr>
            <a:cxnSpLocks/>
            <a:endCxn id="2446" idx="0"/>
          </p:cNvCxnSpPr>
          <p:nvPr/>
        </p:nvCxnSpPr>
        <p:spPr>
          <a:xfrm>
            <a:off x="2557588" y="2110613"/>
            <a:ext cx="0" cy="261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9" name="Google Shape;2449;p41"/>
          <p:cNvSpPr/>
          <p:nvPr/>
        </p:nvSpPr>
        <p:spPr>
          <a:xfrm>
            <a:off x="5388139" y="2474861"/>
            <a:ext cx="1996500" cy="19287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450" name="Google Shape;2450;p41"/>
          <p:cNvSpPr/>
          <p:nvPr/>
        </p:nvSpPr>
        <p:spPr>
          <a:xfrm>
            <a:off x="5505128" y="2372388"/>
            <a:ext cx="1996500" cy="19287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1" name="Google Shape;2451;p41"/>
          <p:cNvCxnSpPr>
            <a:cxnSpLocks/>
            <a:endCxn id="2450" idx="0"/>
          </p:cNvCxnSpPr>
          <p:nvPr/>
        </p:nvCxnSpPr>
        <p:spPr>
          <a:xfrm>
            <a:off x="6503378" y="2110488"/>
            <a:ext cx="0" cy="261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3" name="Google Shape;2453;p41"/>
          <p:cNvSpPr txBox="1">
            <a:spLocks noGrp="1"/>
          </p:cNvSpPr>
          <p:nvPr>
            <p:ph type="ctrTitle" idx="2"/>
          </p:nvPr>
        </p:nvSpPr>
        <p:spPr>
          <a:xfrm>
            <a:off x="1625600" y="1317838"/>
            <a:ext cx="1650139" cy="7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</a:t>
            </a:r>
            <a:r>
              <a:rPr lang="ko-KR" altLang="en-US" dirty="0"/>
              <a:t>년</a:t>
            </a:r>
            <a:endParaRPr dirty="0"/>
          </a:p>
        </p:txBody>
      </p:sp>
      <p:sp>
        <p:nvSpPr>
          <p:cNvPr id="2455" name="Google Shape;2455;p41"/>
          <p:cNvSpPr txBox="1">
            <a:spLocks noGrp="1"/>
          </p:cNvSpPr>
          <p:nvPr>
            <p:ph type="ctrTitle" idx="4"/>
          </p:nvPr>
        </p:nvSpPr>
        <p:spPr>
          <a:xfrm>
            <a:off x="5782962" y="1317713"/>
            <a:ext cx="1606902" cy="7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</a:t>
            </a:r>
            <a:r>
              <a:rPr lang="ko-KR" altLang="en-US" dirty="0"/>
              <a:t>년</a:t>
            </a:r>
            <a:endParaRPr dirty="0"/>
          </a:p>
        </p:txBody>
      </p:sp>
      <p:sp>
        <p:nvSpPr>
          <p:cNvPr id="2456" name="Google Shape;2456;p41"/>
          <p:cNvSpPr txBox="1">
            <a:spLocks noGrp="1"/>
          </p:cNvSpPr>
          <p:nvPr>
            <p:ph type="subTitle" idx="5"/>
          </p:nvPr>
        </p:nvSpPr>
        <p:spPr>
          <a:xfrm>
            <a:off x="5478839" y="2630088"/>
            <a:ext cx="2022789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/>
              <a:t>전쟁으로 인한 글로벌 공급망 혼란</a:t>
            </a:r>
            <a:endParaRPr lang="en-US" altLang="ko-KR"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/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/>
              <a:t>사회적 거리두기 해제</a:t>
            </a:r>
            <a:r>
              <a:rPr lang="en-US" sz="1400" b="1" dirty="0"/>
              <a:t>	</a:t>
            </a:r>
            <a:endParaRPr sz="1400" b="1" dirty="0"/>
          </a:p>
        </p:txBody>
      </p:sp>
      <p:sp>
        <p:nvSpPr>
          <p:cNvPr id="26" name="Google Shape;789;p32">
            <a:extLst>
              <a:ext uri="{FF2B5EF4-FFF2-40B4-BE49-F238E27FC236}">
                <a16:creationId xmlns:a16="http://schemas.microsoft.com/office/drawing/2014/main" id="{8DDBBF62-5FF4-453B-AFEB-EFA7D85ACAD7}"/>
              </a:ext>
            </a:extLst>
          </p:cNvPr>
          <p:cNvSpPr txBox="1">
            <a:spLocks/>
          </p:cNvSpPr>
          <p:nvPr/>
        </p:nvSpPr>
        <p:spPr>
          <a:xfrm>
            <a:off x="2604448" y="50662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원인 분석</a:t>
            </a:r>
          </a:p>
        </p:txBody>
      </p:sp>
      <p:sp>
        <p:nvSpPr>
          <p:cNvPr id="29" name="Google Shape;2456;p41">
            <a:extLst>
              <a:ext uri="{FF2B5EF4-FFF2-40B4-BE49-F238E27FC236}">
                <a16:creationId xmlns:a16="http://schemas.microsoft.com/office/drawing/2014/main" id="{D410B177-E645-4405-87DE-E6491DB0DD47}"/>
              </a:ext>
            </a:extLst>
          </p:cNvPr>
          <p:cNvSpPr txBox="1">
            <a:spLocks/>
          </p:cNvSpPr>
          <p:nvPr/>
        </p:nvSpPr>
        <p:spPr>
          <a:xfrm>
            <a:off x="1508418" y="2630213"/>
            <a:ext cx="2022789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720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ko-KR" altLang="en-US" sz="1400" b="1" dirty="0"/>
              <a:t>코로나 </a:t>
            </a:r>
            <a:r>
              <a:rPr lang="en-US" altLang="ko-KR" sz="1400" b="1" dirty="0"/>
              <a:t>19 </a:t>
            </a:r>
            <a:r>
              <a:rPr lang="ko-KR" altLang="en-US" sz="1400" b="1" dirty="0"/>
              <a:t>백신 </a:t>
            </a:r>
            <a:r>
              <a:rPr lang="ko-KR" altLang="en-US" sz="1400" b="1" dirty="0" err="1"/>
              <a:t>접종자</a:t>
            </a:r>
            <a:r>
              <a:rPr lang="ko-KR" altLang="en-US" sz="1400" b="1" dirty="0"/>
              <a:t> 증가</a:t>
            </a:r>
            <a:endParaRPr lang="en-US" altLang="ko-KR" sz="1400" b="1" dirty="0"/>
          </a:p>
          <a:p>
            <a:pPr marL="0" indent="0"/>
            <a:endParaRPr lang="en-US" altLang="ko-KR" sz="600" b="1" dirty="0"/>
          </a:p>
          <a:p>
            <a:pPr marL="0" indent="0"/>
            <a:r>
              <a:rPr lang="en-US" altLang="ko-KR" sz="1400" b="1" dirty="0"/>
              <a:t>&amp;</a:t>
            </a:r>
          </a:p>
          <a:p>
            <a:pPr marL="0" indent="0"/>
            <a:endParaRPr lang="ko-KR" altLang="en-US" sz="600" b="1" dirty="0"/>
          </a:p>
          <a:p>
            <a:pPr marL="0" indent="0"/>
            <a:r>
              <a:rPr lang="ko-KR" altLang="en-US" sz="1400" b="1" dirty="0"/>
              <a:t>경제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산업활동 정상화	</a:t>
            </a:r>
          </a:p>
        </p:txBody>
      </p:sp>
    </p:spTree>
    <p:extLst>
      <p:ext uri="{BB962C8B-B14F-4D97-AF65-F5344CB8AC3E}">
        <p14:creationId xmlns:p14="http://schemas.microsoft.com/office/powerpoint/2010/main" val="1612251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89;p32">
            <a:extLst>
              <a:ext uri="{FF2B5EF4-FFF2-40B4-BE49-F238E27FC236}">
                <a16:creationId xmlns:a16="http://schemas.microsoft.com/office/drawing/2014/main" id="{1CBF40BF-6D30-4870-A877-514DD2D852D9}"/>
              </a:ext>
            </a:extLst>
          </p:cNvPr>
          <p:cNvSpPr txBox="1">
            <a:spLocks/>
          </p:cNvSpPr>
          <p:nvPr/>
        </p:nvSpPr>
        <p:spPr>
          <a:xfrm>
            <a:off x="3450640" y="484165"/>
            <a:ext cx="5144720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광주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울산 의 특이점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: 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월등한  변동 폭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11F2E6-CB7A-4CC5-BA60-8E02A297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3481" y="1629426"/>
            <a:ext cx="3129713" cy="2485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E52926-8360-41D4-9740-FB581CC1E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815" y="1629425"/>
            <a:ext cx="3136370" cy="2485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E3E061-D3E4-45F7-B9E9-F8A8789F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806" y="1629426"/>
            <a:ext cx="3136372" cy="24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10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F82060-A22A-46E2-8909-C4F06551B0AE}"/>
              </a:ext>
            </a:extLst>
          </p:cNvPr>
          <p:cNvGrpSpPr/>
          <p:nvPr/>
        </p:nvGrpSpPr>
        <p:grpSpPr>
          <a:xfrm>
            <a:off x="184737" y="454647"/>
            <a:ext cx="2914654" cy="4361825"/>
            <a:chOff x="349541" y="566289"/>
            <a:chExt cx="2914654" cy="43618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D97947-FD38-4B9F-84A9-9BC095A9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541" y="566289"/>
              <a:ext cx="2914654" cy="43618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7CFA2C-7274-471B-9491-F9EC1FAA58AF}"/>
                </a:ext>
              </a:extLst>
            </p:cNvPr>
            <p:cNvSpPr/>
            <p:nvPr/>
          </p:nvSpPr>
          <p:spPr>
            <a:xfrm>
              <a:off x="980782" y="970517"/>
              <a:ext cx="1002190" cy="17992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Google Shape;789;p32">
            <a:extLst>
              <a:ext uri="{FF2B5EF4-FFF2-40B4-BE49-F238E27FC236}">
                <a16:creationId xmlns:a16="http://schemas.microsoft.com/office/drawing/2014/main" id="{BB48E926-5CA1-4B1F-97B6-16F97138E56B}"/>
              </a:ext>
            </a:extLst>
          </p:cNvPr>
          <p:cNvSpPr txBox="1">
            <a:spLocks/>
          </p:cNvSpPr>
          <p:nvPr/>
        </p:nvSpPr>
        <p:spPr>
          <a:xfrm>
            <a:off x="4206579" y="1153761"/>
            <a:ext cx="4441960" cy="63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서울</a:t>
            </a:r>
            <a:r>
              <a:rPr lang="en-US" altLang="ko-KR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경기지역에 밀집된 공장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DD256-B3D3-4102-BB1D-76A761BBB7AB}"/>
              </a:ext>
            </a:extLst>
          </p:cNvPr>
          <p:cNvSpPr txBox="1"/>
          <p:nvPr/>
        </p:nvSpPr>
        <p:spPr>
          <a:xfrm>
            <a:off x="-42529" y="4928114"/>
            <a:ext cx="35951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:https://www.seongjangfactory.com/special_purpose_area_factory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Google Shape;789;p32">
            <a:extLst>
              <a:ext uri="{FF2B5EF4-FFF2-40B4-BE49-F238E27FC236}">
                <a16:creationId xmlns:a16="http://schemas.microsoft.com/office/drawing/2014/main" id="{90884636-D413-4614-A85D-5666FAEA28E9}"/>
              </a:ext>
            </a:extLst>
          </p:cNvPr>
          <p:cNvSpPr txBox="1">
            <a:spLocks/>
          </p:cNvSpPr>
          <p:nvPr/>
        </p:nvSpPr>
        <p:spPr>
          <a:xfrm>
            <a:off x="3993928" y="2513014"/>
            <a:ext cx="4601432" cy="63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 도시 대비 훨씬 긴 </a:t>
            </a:r>
            <a:endParaRPr lang="en-US" altLang="ko-KR" sz="2000" dirty="0">
              <a:solidFill>
                <a:schemeClr val="accent6">
                  <a:lumMod val="1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20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물류 이동 시간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4762989-5CCF-4C3D-A08B-368E21370687}"/>
              </a:ext>
            </a:extLst>
          </p:cNvPr>
          <p:cNvSpPr/>
          <p:nvPr/>
        </p:nvSpPr>
        <p:spPr>
          <a:xfrm rot="5400000">
            <a:off x="5844895" y="1866677"/>
            <a:ext cx="547448" cy="3925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789;p32">
            <a:extLst>
              <a:ext uri="{FF2B5EF4-FFF2-40B4-BE49-F238E27FC236}">
                <a16:creationId xmlns:a16="http://schemas.microsoft.com/office/drawing/2014/main" id="{79584897-5784-46A7-A25C-6AC5594F6532}"/>
              </a:ext>
            </a:extLst>
          </p:cNvPr>
          <p:cNvSpPr txBox="1">
            <a:spLocks/>
          </p:cNvSpPr>
          <p:nvPr/>
        </p:nvSpPr>
        <p:spPr>
          <a:xfrm>
            <a:off x="3993928" y="4035270"/>
            <a:ext cx="4441960" cy="63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유통 비용 증가에 따른 </a:t>
            </a:r>
            <a:endParaRPr lang="en-US" altLang="ko-KR" sz="2200" dirty="0">
              <a:solidFill>
                <a:schemeClr val="accent6">
                  <a:lumMod val="1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판매가 증가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FE33CB1-D43E-4318-A60B-B62C12C2BEBD}"/>
              </a:ext>
            </a:extLst>
          </p:cNvPr>
          <p:cNvSpPr/>
          <p:nvPr/>
        </p:nvSpPr>
        <p:spPr>
          <a:xfrm rot="5400000">
            <a:off x="5844895" y="3329917"/>
            <a:ext cx="547448" cy="3925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789;p32">
            <a:extLst>
              <a:ext uri="{FF2B5EF4-FFF2-40B4-BE49-F238E27FC236}">
                <a16:creationId xmlns:a16="http://schemas.microsoft.com/office/drawing/2014/main" id="{AA9F37EC-14E0-421F-A462-BFBD9E123773}"/>
              </a:ext>
            </a:extLst>
          </p:cNvPr>
          <p:cNvSpPr txBox="1">
            <a:spLocks/>
          </p:cNvSpPr>
          <p:nvPr/>
        </p:nvSpPr>
        <p:spPr>
          <a:xfrm>
            <a:off x="3450640" y="484165"/>
            <a:ext cx="5144720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광주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울산 의 특이점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: 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월등한  변동 폭 </a:t>
            </a:r>
          </a:p>
        </p:txBody>
      </p:sp>
    </p:spTree>
    <p:extLst>
      <p:ext uri="{BB962C8B-B14F-4D97-AF65-F5344CB8AC3E}">
        <p14:creationId xmlns:p14="http://schemas.microsoft.com/office/powerpoint/2010/main" val="1113932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0"/>
          <p:cNvSpPr txBox="1">
            <a:spLocks noGrp="1"/>
          </p:cNvSpPr>
          <p:nvPr>
            <p:ph type="subTitle" idx="1"/>
          </p:nvPr>
        </p:nvSpPr>
        <p:spPr>
          <a:xfrm flipH="1">
            <a:off x="2935895" y="1827111"/>
            <a:ext cx="6015134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생활용품 판매가는 </a:t>
            </a:r>
            <a:br>
              <a:rPr lang="en-US" altLang="ko-KR" sz="2400" b="1" dirty="0"/>
            </a:br>
            <a:r>
              <a:rPr lang="ko-KR" altLang="en-US" sz="2400" b="1" dirty="0"/>
              <a:t>국제적인 유가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변동의 영향을 받는다</a:t>
            </a:r>
            <a:r>
              <a:rPr lang="en-US" altLang="ko-KR" sz="2400" b="1" dirty="0"/>
              <a:t>.</a:t>
            </a:r>
            <a:endParaRPr sz="2400" dirty="0"/>
          </a:p>
        </p:txBody>
      </p:sp>
      <p:sp>
        <p:nvSpPr>
          <p:cNvPr id="650" name="Google Shape;650;p30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/>
              <a:t>결론</a:t>
            </a:r>
            <a:endParaRPr sz="1800" b="1" dirty="0"/>
          </a:p>
        </p:txBody>
      </p:sp>
      <p:grpSp>
        <p:nvGrpSpPr>
          <p:cNvPr id="651" name="Google Shape;651;p30"/>
          <p:cNvGrpSpPr/>
          <p:nvPr/>
        </p:nvGrpSpPr>
        <p:grpSpPr>
          <a:xfrm>
            <a:off x="509250" y="566571"/>
            <a:ext cx="3030013" cy="3929999"/>
            <a:chOff x="509250" y="566571"/>
            <a:chExt cx="3030013" cy="3929999"/>
          </a:xfrm>
        </p:grpSpPr>
        <p:grpSp>
          <p:nvGrpSpPr>
            <p:cNvPr id="652" name="Google Shape;652;p3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53" name="Google Shape;653;p3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3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58" name="Google Shape;65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3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63" name="Google Shape;663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667;p30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668" name="Google Shape;66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30"/>
            <p:cNvSpPr/>
            <p:nvPr/>
          </p:nvSpPr>
          <p:spPr>
            <a:xfrm>
              <a:off x="3388750" y="2496459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3222671" y="107168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09250" y="56657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32296" y="77283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44"/>
          <p:cNvSpPr txBox="1">
            <a:spLocks noGrp="1"/>
          </p:cNvSpPr>
          <p:nvPr>
            <p:ph type="ctrTitle"/>
          </p:nvPr>
        </p:nvSpPr>
        <p:spPr>
          <a:xfrm>
            <a:off x="758857" y="1658275"/>
            <a:ext cx="7951509" cy="1827000"/>
          </a:xfrm>
          <a:prstGeom prst="mathEqual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시장 판매가격 동향 </a:t>
            </a:r>
            <a: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소비자 물가지수</a:t>
            </a:r>
            <a:b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시장 판매가격 동향 </a:t>
            </a:r>
            <a: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총 생산량</a:t>
            </a:r>
            <a:endParaRPr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등호 2">
            <a:extLst>
              <a:ext uri="{FF2B5EF4-FFF2-40B4-BE49-F238E27FC236}">
                <a16:creationId xmlns:a16="http://schemas.microsoft.com/office/drawing/2014/main" id="{8C922D4D-5829-4C33-B4A4-5A1801C2A022}"/>
              </a:ext>
            </a:extLst>
          </p:cNvPr>
          <p:cNvSpPr/>
          <p:nvPr/>
        </p:nvSpPr>
        <p:spPr>
          <a:xfrm>
            <a:off x="5219699" y="2798443"/>
            <a:ext cx="287337" cy="214312"/>
          </a:xfrm>
          <a:prstGeom prst="mathNotEqual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같음 기호 3">
            <a:extLst>
              <a:ext uri="{FF2B5EF4-FFF2-40B4-BE49-F238E27FC236}">
                <a16:creationId xmlns:a16="http://schemas.microsoft.com/office/drawing/2014/main" id="{1CBDB74E-A195-41BE-8F5C-9F2B843E6A4C}"/>
              </a:ext>
            </a:extLst>
          </p:cNvPr>
          <p:cNvSpPr/>
          <p:nvPr/>
        </p:nvSpPr>
        <p:spPr>
          <a:xfrm>
            <a:off x="4783455" y="2105660"/>
            <a:ext cx="274638" cy="274638"/>
          </a:xfrm>
          <a:prstGeom prst="mathEqual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4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Thank</a:t>
            </a:r>
            <a:br>
              <a:rPr lang="en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you</a:t>
            </a:r>
            <a:endParaRPr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34"/>
          <p:cNvGrpSpPr/>
          <p:nvPr/>
        </p:nvGrpSpPr>
        <p:grpSpPr>
          <a:xfrm>
            <a:off x="4089562" y="596016"/>
            <a:ext cx="5045501" cy="42674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" dirty="0"/>
              <a:t>GRDP &amp; CPI</a:t>
            </a:r>
            <a:r>
              <a:rPr lang="ko" altLang="ko-KR" dirty="0"/>
              <a:t>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" name="Google Shape;61;p14">
            <a:extLst>
              <a:ext uri="{FF2B5EF4-FFF2-40B4-BE49-F238E27FC236}">
                <a16:creationId xmlns:a16="http://schemas.microsoft.com/office/drawing/2014/main" id="{5B0F39BB-37DC-4870-9E57-CF6513E2C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02282"/>
              </p:ext>
            </p:extLst>
          </p:nvPr>
        </p:nvGraphicFramePr>
        <p:xfrm>
          <a:off x="1409913" y="1575146"/>
          <a:ext cx="6442516" cy="24977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cpi_tb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서울&amp;5개광역시&amp;세종 도시별 소비자물가지수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4130" marR="84130" marT="42065" marB="420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city_id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city_tb 참조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cpi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float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소비자 물가지수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year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년도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GRDP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float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지역별 총생산량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2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" altLang="ko-KR" dirty="0"/>
              <a:t>제품</a:t>
            </a:r>
            <a:r>
              <a:rPr lang="ko-KR" altLang="en-US" dirty="0"/>
              <a:t>종류</a:t>
            </a:r>
            <a:r>
              <a:rPr lang="ko" altLang="ko-KR" dirty="0"/>
              <a:t>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109895"/>
              </p:ext>
            </p:extLst>
          </p:nvPr>
        </p:nvGraphicFramePr>
        <p:xfrm>
          <a:off x="1413975" y="1575146"/>
          <a:ext cx="6441748" cy="2115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 err="1">
                          <a:solidFill>
                            <a:schemeClr val="accent3"/>
                          </a:solidFill>
                        </a:rPr>
                        <a:t>product_type_tb</a:t>
                      </a:r>
                      <a:endParaRPr lang="en-US" altLang="ko-KR"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제품별 가격 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해당 년도</a:t>
                      </a:r>
                    </a:p>
                  </a:txBody>
                  <a:tcPr marL="91859" marR="91859" marT="45929" marB="45929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 err="1">
                          <a:solidFill>
                            <a:schemeClr val="accent3"/>
                          </a:solidFill>
                        </a:rPr>
                        <a:t>type_id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accent3"/>
                          </a:solidFill>
                        </a:rPr>
                        <a:t>product_type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</a:t>
                      </a:r>
                      <a:r>
                        <a:rPr lang="en-US" altLang="ko" sz="1200" dirty="0">
                          <a:solidFill>
                            <a:schemeClr val="accent3"/>
                          </a:solidFill>
                        </a:rPr>
                        <a:t>5</a:t>
                      </a: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제품종류</a:t>
                      </a: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67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-KR" altLang="en-US" dirty="0"/>
              <a:t>소분류 테이블</a:t>
            </a:r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959295"/>
              </p:ext>
            </p:extLst>
          </p:nvPr>
        </p:nvGraphicFramePr>
        <p:xfrm>
          <a:off x="1413975" y="1575147"/>
          <a:ext cx="6441748" cy="21943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product_category_tb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식료품 산업 분류별 상품 이름&amp; 분류 식별 코드(A,B,C)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category_id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auto increment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category_name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varchar(30)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소분류별 제품명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type_id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product_type</a:t>
                      </a:r>
                      <a:r>
                        <a:rPr lang="en-US" altLang="ko" sz="1200" dirty="0">
                          <a:solidFill>
                            <a:schemeClr val="accent3"/>
                          </a:solidFill>
                        </a:rPr>
                        <a:t>_tb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참조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44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" altLang="ko-KR" dirty="0"/>
              <a:t>제품명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462418"/>
              </p:ext>
            </p:extLst>
          </p:nvPr>
        </p:nvGraphicFramePr>
        <p:xfrm>
          <a:off x="1413975" y="1575147"/>
          <a:ext cx="6441748" cy="2377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product_name_tb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식료품 산업 분류별 상품 이름&amp; 분류 식별 코드(A,B,C)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auto increment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product_name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산업 분류별 제품명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category_id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product_category table</a:t>
                      </a:r>
                      <a:r>
                        <a:rPr lang="en-US" altLang="ko" sz="1200" dirty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참조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724064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1455</Words>
  <Application>Microsoft Office PowerPoint</Application>
  <PresentationFormat>화면 슬라이드 쇼(16:9)</PresentationFormat>
  <Paragraphs>399</Paragraphs>
  <Slides>59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2" baseType="lpstr">
      <vt:lpstr>Staatliches</vt:lpstr>
      <vt:lpstr>Anton</vt:lpstr>
      <vt:lpstr>D2Coding</vt:lpstr>
      <vt:lpstr>휴먼엑스포</vt:lpstr>
      <vt:lpstr>Arial</vt:lpstr>
      <vt:lpstr>Unica One</vt:lpstr>
      <vt:lpstr>Josefin Slab</vt:lpstr>
      <vt:lpstr>Josefin Sans</vt:lpstr>
      <vt:lpstr>Anaheim</vt:lpstr>
      <vt:lpstr>Cascadia Mono</vt:lpstr>
      <vt:lpstr>Abel</vt:lpstr>
      <vt:lpstr>Josefin Slab SemiBold</vt:lpstr>
      <vt:lpstr>Economy Thesis by Slidesgo</vt:lpstr>
      <vt:lpstr>GRDP와 CPI 그리고 가격동향</vt:lpstr>
      <vt:lpstr>주제 선정 이유</vt:lpstr>
      <vt:lpstr>참조한 데이터</vt:lpstr>
      <vt:lpstr>엔티티 관계도 &amp; 테이블 명세서</vt:lpstr>
      <vt:lpstr>지역 테이블</vt:lpstr>
      <vt:lpstr>GRDP &amp; CPI 테이블</vt:lpstr>
      <vt:lpstr>제품종류 테이블</vt:lpstr>
      <vt:lpstr>소분류 테이블</vt:lpstr>
      <vt:lpstr>제품명 테이블</vt:lpstr>
      <vt:lpstr>제품가격 테이블</vt:lpstr>
      <vt:lpstr>엔티티 관계도</vt:lpstr>
      <vt:lpstr>사용한 쿼리</vt:lpstr>
      <vt:lpstr>01  김재성</vt:lpstr>
      <vt:lpstr>01.  코로나 직후 GRDP와 CPI 상관관계 </vt:lpstr>
      <vt:lpstr>DataBase 입력</vt:lpstr>
      <vt:lpstr>CPI지수 증가 량 차이 확인</vt:lpstr>
      <vt:lpstr>한국 CPI증가율이 오른 이유</vt:lpstr>
      <vt:lpstr>GRDP % 확인(~2022year)</vt:lpstr>
      <vt:lpstr>GRDP가 급감했다 급증한 이유</vt:lpstr>
      <vt:lpstr>CPI와 GRDP의 상관관계</vt:lpstr>
      <vt:lpstr>총정리 및 결론</vt:lpstr>
      <vt:lpstr>02.  코로나 직후 가공 식품 가격동향 </vt:lpstr>
      <vt:lpstr>가공식품을 조사한 이유</vt:lpstr>
      <vt:lpstr>데이터 조인</vt:lpstr>
      <vt:lpstr>가공식품 지역별 상승률</vt:lpstr>
      <vt:lpstr>PowerPoint 프레젠테이션</vt:lpstr>
      <vt:lpstr>인천 2022년 부터 2023년 상승률</vt:lpstr>
      <vt:lpstr>광주 2021년 부터 2022년 상승률</vt:lpstr>
      <vt:lpstr>광주 2022년 부터 2023년 상승률</vt:lpstr>
      <vt:lpstr>— 박형준</vt:lpstr>
      <vt:lpstr>2022년 밀가루 식용유</vt:lpstr>
      <vt:lpstr>진짜 결론</vt:lpstr>
      <vt:lpstr>03.  코로나 이후 신선 식품 가격동향</vt:lpstr>
      <vt:lpstr>신선식품을 조사한 이유</vt:lpstr>
      <vt:lpstr>해산물</vt:lpstr>
      <vt:lpstr>해산물</vt:lpstr>
      <vt:lpstr>축산업</vt:lpstr>
      <vt:lpstr>축산업</vt:lpstr>
      <vt:lpstr>농작물</vt:lpstr>
      <vt:lpstr>농작물</vt:lpstr>
      <vt:lpstr>울산 농업기술센터 홈페이지</vt:lpstr>
      <vt:lpstr>왜? 울산에 무슨일이??</vt:lpstr>
      <vt:lpstr>왜? 울산에 무슨일이??</vt:lpstr>
      <vt:lpstr>해산물</vt:lpstr>
      <vt:lpstr>04.  코로나 직후 생활 용품  가격동향 </vt:lpstr>
      <vt:lpstr>주제 선정 배경</vt:lpstr>
      <vt:lpstr>생활용품 테이블 생성 sql </vt:lpstr>
      <vt:lpstr>필요한 컬럼:  도시명,  소분류,  제품명, 가격,  년도</vt:lpstr>
      <vt:lpstr>필요한 컬럼:  도시명,  소분류,  제품명, 가격,  년도</vt:lpstr>
      <vt:lpstr>결과</vt:lpstr>
      <vt:lpstr>2021년,  2022년부터  생활용품 가격 급격 상승</vt:lpstr>
      <vt:lpstr>공업제품 가격 상승 배경  유가</vt:lpstr>
      <vt:lpstr>PowerPoint 프레젠테이션</vt:lpstr>
      <vt:lpstr>2021년</vt:lpstr>
      <vt:lpstr>PowerPoint 프레젠테이션</vt:lpstr>
      <vt:lpstr>PowerPoint 프레젠테이션</vt:lpstr>
      <vt:lpstr>결론</vt:lpstr>
      <vt:lpstr>시장 판매가격 동향    소비자 물가지수  시장 판매가격 동향    총 생산량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코로나 직후 Grdp와 CPI</dc:title>
  <cp:lastModifiedBy>KDP-43</cp:lastModifiedBy>
  <cp:revision>41</cp:revision>
  <dcterms:modified xsi:type="dcterms:W3CDTF">2024-08-08T08:26:51Z</dcterms:modified>
</cp:coreProperties>
</file>